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029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23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E21F8-2121-40BA-BDA5-AE81905BB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05F32-DE6E-486C-895A-E73E6CD52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7BCA2-7F98-4727-9D6C-1BE024CC9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9CA22-461B-4796-A358-EDFAA5A2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C05C31-6BA8-4173-ACD0-762752BA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445CB0-3D5C-4FAB-8199-6A1B6F8A4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7B803B-E56A-4CCD-8712-805ACFB2D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6F498-5BF1-4472-817E-9343977A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50A70-7AB2-4AC1-A6EE-C97B836E9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7B8ACF-C4DD-46E6-80EF-D3DA4F3B7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30403-2445-432B-99E6-F22ED5289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019" r:id="rId2"/>
    <p:sldLayoutId id="2147485020" r:id="rId3"/>
    <p:sldLayoutId id="2147485021" r:id="rId4"/>
    <p:sldLayoutId id="2147485022" r:id="rId5"/>
    <p:sldLayoutId id="2147485023" r:id="rId6"/>
    <p:sldLayoutId id="2147485024" r:id="rId7"/>
    <p:sldLayoutId id="2147485025" r:id="rId8"/>
    <p:sldLayoutId id="2147485026" r:id="rId9"/>
    <p:sldLayoutId id="2147485027" r:id="rId10"/>
    <p:sldLayoutId id="214748502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101101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田家四季歌课件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课件封面与目录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四季农事介绍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田家生活与文化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课件总结与拓展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四季诗文欣赏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https://d.book118.com/595210110144011042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Calibri Light</vt:lpstr>
      <vt:lpstr>Office Theme</vt:lpstr>
      <vt:lpstr>田家四季歌课件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2024-09-03T17:29:20.419</cp:lastPrinted>
  <dcterms:created xsi:type="dcterms:W3CDTF">2024-09-03T09:29:20Z</dcterms:created>
  <dcterms:modified xsi:type="dcterms:W3CDTF">2024-09-03T09:29:22Z</dcterms:modified>
</cp:coreProperties>
</file>