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3D649-96E2-4BFF-9051-6FE519BCF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2185E-D4A5-4A78-8B7E-FB407873B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DBB10-0190-44F7-AA43-5E2E74995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98FDA-67DD-4AC9-9470-A89C6F843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00E5E9-8644-4F4C-B24E-F2506CEB4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CAFF4D-CB69-4EDF-9FED-735424E5C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A6931C-A498-45D3-A6B2-81FBEDADC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3A705-AAC6-41FF-A452-A3F4377B9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D404A-FEC5-48F7-9E88-141B227A3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4B1F4-0CFC-40D0-930B-BCDAE915E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25D09-3DFB-46C0-B9F3-4234AEA60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11240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厂安全事故案例培训\n## 1.电厂安全事故概述及案例分析\n### 1.1电厂安全事故的定义及分类\n### 1.2电厂安全事故的主要原因分析\n### 1.3电厂安全事故案例分析：典型事故案例介绍\n## 2.电厂安全管理制度及措施\n### 2.1电厂安全管理制度的重要性\n### 2.2电厂安全管理制度的主要内容\n### 2.3电厂安全管理制度的实施与执行\n## 3.电厂安全事故预防与应对策略\n### 3.1电厂安全事故预防措施\n### 3.2电厂安全事故应对策略\n### 3.3电厂安全事故应急演练与培训\n## 4.电厂安全教育培训与实践\n### 4.1电厂安全教育培训的重要性\n### 4.2电厂安全教育培训的内容与方法\n### 4.3电厂安全教育培训的实践与评估\n## 5.电厂安全事故案例分析：预防与改进措施\n### 5.1电厂安全事故预防措施的实施与效果评估\n### 5.2电厂安全事故改进措施的分析与制定\n### 5.3电厂安全事故预防与改进措施的持续优化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电厂安全事故案例培训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电厂安全事故概述及案例分析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电厂安全事故的定义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指在电厂生产过程中发生的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人身伤亡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设备损坏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事故可能导致电力生产中断，甚至引发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重大事故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电厂安全事故的分类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按事故性质分类：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环境污染事故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按事故原因分类：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操作失误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设备故障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自然灾害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按事故影响范围分类：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较大事故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重大事故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电厂安全事故的定义及分类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人为因素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操作人员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疏忽大意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管理人员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监管不到位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安全意识薄弱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检修不及时</a:t>
                </a:r>
                <a:endParaRPr/>
              </a:p>
            </p:txBody>
          </p:sp>
          <p:pic>
            <p:nvPicPr>
              <p:cNvPr id="20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自然灾害（如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洪水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环境污染（如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气体泄漏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废水排放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）</a:t>
                </a:r>
                <a:endParaRPr/>
              </a:p>
            </p:txBody>
          </p:sp>
          <p:pic>
            <p:nvPicPr>
              <p:cNvPr id="20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电厂安全事故的主要原因分析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案例一：某电厂锅炉爆炸事故</a:t>
                </a:r>
                <a:endParaRPr/>
              </a:p>
            </p:txBody>
          </p:sp>
          <p:sp>
            <p:nvSpPr>
              <p:cNvPr id="2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原因：锅炉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压力过高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，导致锅炉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爆炸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影响：造成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人员伤亡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，电力生产中断</a:t>
                </a:r>
                <a:endParaRPr/>
              </a:p>
            </p:txBody>
          </p:sp>
        </p:grpSp>
        <p:grpSp>
          <p:nvGrpSpPr>
            <p:cNvPr id="21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案例二：某电厂化学水处理设备故障</a:t>
                </a:r>
                <a:endParaRPr/>
              </a:p>
            </p:txBody>
          </p:sp>
          <p:sp>
            <p:nvSpPr>
              <p:cNvPr id="2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原因：设备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废水泄漏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影响：造成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，影响电厂声誉</a:t>
                </a:r>
                <a:endParaRPr/>
              </a:p>
            </p:txBody>
          </p:sp>
        </p:grpSp>
        <p:grpSp>
          <p:nvGrpSpPr>
            <p:cNvPr id="21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案例三：某电厂输电线路故障</a:t>
                </a:r>
                <a:endParaRPr/>
              </a:p>
            </p:txBody>
          </p:sp>
          <p:sp>
            <p:nvSpPr>
              <p:cNvPr id="2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原因：输电线路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雷击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影响：造成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电力供应中断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，影响工业生产</a:t>
                </a:r>
                <a:endParaRPr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电厂安全事故案例分析：典型事故案例介绍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电厂安全管理制度及措施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电厂安全管理制度的重要性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保障员工生命安全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人身事故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操作技能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保证设备安全运行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提高设备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运行效率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使用寿命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减少环境污染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环境污染事故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提高电厂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环保意识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环保水平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电厂安全管理制度的主要内容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安全责任制度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明确各部门、各岗位的安全责任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责任追究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机制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安全培训制度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对员工进行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自我保护能力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安全检查制度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定期对设备进行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维护保养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安全隐患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应急预案制度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应急预案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，提高应对突发事件的能力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应急演练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，提高应急处理能力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，配备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专业管理人员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定期召开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安全会议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，研究安全管理问题</a:t>
                </a:r>
                <a:endParaRPr/>
              </a:p>
            </p:txBody>
          </p:sp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建立健全安全管理组织</a:t>
                </a:r>
                <a:endParaRPr/>
              </a:p>
            </p:txBody>
          </p:sp>
        </p:grpSp>
        <p:grpSp>
          <p:nvGrpSpPr>
            <p:cNvPr id="27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安全宣传计划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，提高员工安全意识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，提高员工安全素质</a:t>
                </a:r>
                <a:endParaRPr/>
              </a:p>
            </p:txBody>
          </p:sp>
          <p:sp>
            <p:nvSpPr>
              <p:cNvPr id="2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加强安全管理制度宣传</a:t>
                </a:r>
                <a:endParaRPr/>
              </a:p>
            </p:txBody>
          </p:sp>
        </p:grpSp>
        <p:grpSp>
          <p:nvGrpSpPr>
            <p:cNvPr id="27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加强对安全管理制度执行情况的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对违反安全管理制度的员工进行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严肃处理</a:t>
                </a:r>
                <a:endParaRPr/>
              </a:p>
            </p:txBody>
          </p:sp>
          <p:sp>
            <p:nvSpPr>
              <p:cNvPr id="2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严格安全管理制度的执行</a:t>
                </a:r>
                <a:endParaRPr/>
              </a:p>
            </p:txBody>
          </p:sp>
        </p:grpSp>
      </p:grpSp>
      <p:pic>
        <p:nvPicPr>
          <p:cNvPr id="27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电厂安全管理制度的实施与执行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电厂安全事故预防与应对策略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加强员工培训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自我保护能力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建立健全设备管理制度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定期对设备进行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维护保养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安全隐患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加强环境监测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对电厂排放的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废气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废水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等进行监测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环境污染事故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电厂安全事故预防措施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https://d.book118.com/595211240133011112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电厂安全事故案例培训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2024-09-18T19:56:03.103</cp:lastPrinted>
  <dcterms:created xsi:type="dcterms:W3CDTF">2024-09-18T11:56:03Z</dcterms:created>
  <dcterms:modified xsi:type="dcterms:W3CDTF">2024-09-18T11:56:05Z</dcterms:modified>
</cp:coreProperties>
</file>