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2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3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491AF-0564-431F-B52B-1B5BBF415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8798A-6FEB-4F47-99A9-E512D7BEF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5ED93-A6FA-4F56-8077-20DD3D9F0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EC261-5133-4FE7-81B1-E0C487C86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3C6567-8E25-4CD1-8002-2795137FD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64D6F3-803A-4C66-8223-C4FBD574E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CBCCB8-3D8D-40F6-80AE-A2CA6FE77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C1EF9-8E92-4776-BD5A-9AF11BA8E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EC78C-BECE-4B0A-B61D-BBC2ED75C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8752B-6C1F-4131-99FB-613994D5D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47C5B-9442-4EEC-BD27-4D2468AC6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266" r:id="rId2"/>
    <p:sldLayoutId id="2147507267" r:id="rId3"/>
    <p:sldLayoutId id="2147507268" r:id="rId4"/>
    <p:sldLayoutId id="2147507269" r:id="rId5"/>
    <p:sldLayoutId id="2147507270" r:id="rId6"/>
    <p:sldLayoutId id="2147507271" r:id="rId7"/>
    <p:sldLayoutId id="2147507272" r:id="rId8"/>
    <p:sldLayoutId id="2147507273" r:id="rId9"/>
    <p:sldLayoutId id="2147507274" r:id="rId10"/>
    <p:sldLayoutId id="214750727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18" Type="http://schemas.openxmlformats.org/officeDocument/2006/relationships/tags" Target="../tags/tag762.xml" /><Relationship Id="rId19" Type="http://schemas.openxmlformats.org/officeDocument/2006/relationships/tags" Target="../tags/tag763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2.xml" /><Relationship Id="rId11" Type="http://schemas.openxmlformats.org/officeDocument/2006/relationships/tags" Target="../tags/tag773.xml" /><Relationship Id="rId12" Type="http://schemas.openxmlformats.org/officeDocument/2006/relationships/tags" Target="../tags/tag774.xml" /><Relationship Id="rId13" Type="http://schemas.openxmlformats.org/officeDocument/2006/relationships/tags" Target="../tags/tag775.xml" /><Relationship Id="rId14" Type="http://schemas.openxmlformats.org/officeDocument/2006/relationships/tags" Target="../tags/tag776.xml" /><Relationship Id="rId15" Type="http://schemas.openxmlformats.org/officeDocument/2006/relationships/tags" Target="../tags/tag777.xml" /><Relationship Id="rId16" Type="http://schemas.openxmlformats.org/officeDocument/2006/relationships/tags" Target="../tags/tag778.xml" /><Relationship Id="rId17" Type="http://schemas.openxmlformats.org/officeDocument/2006/relationships/tags" Target="../tags/tag779.xml" /><Relationship Id="rId2" Type="http://schemas.openxmlformats.org/officeDocument/2006/relationships/tags" Target="../tags/tag764.xml" /><Relationship Id="rId3" Type="http://schemas.openxmlformats.org/officeDocument/2006/relationships/tags" Target="../tags/tag765.xml" /><Relationship Id="rId4" Type="http://schemas.openxmlformats.org/officeDocument/2006/relationships/tags" Target="../tags/tag766.xml" /><Relationship Id="rId5" Type="http://schemas.openxmlformats.org/officeDocument/2006/relationships/tags" Target="../tags/tag767.xml" /><Relationship Id="rId6" Type="http://schemas.openxmlformats.org/officeDocument/2006/relationships/tags" Target="../tags/tag768.xml" /><Relationship Id="rId7" Type="http://schemas.openxmlformats.org/officeDocument/2006/relationships/tags" Target="../tags/tag769.xml" /><Relationship Id="rId8" Type="http://schemas.openxmlformats.org/officeDocument/2006/relationships/tags" Target="../tags/tag770.xml" /><Relationship Id="rId9" Type="http://schemas.openxmlformats.org/officeDocument/2006/relationships/tags" Target="../tags/tag7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0.xml" /><Relationship Id="rId3" Type="http://schemas.openxmlformats.org/officeDocument/2006/relationships/tags" Target="../tags/tag781.xml" /><Relationship Id="rId4" Type="http://schemas.openxmlformats.org/officeDocument/2006/relationships/tags" Target="../tags/tag7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1.xml" /><Relationship Id="rId11" Type="http://schemas.openxmlformats.org/officeDocument/2006/relationships/tags" Target="../tags/tag792.xml" /><Relationship Id="rId12" Type="http://schemas.openxmlformats.org/officeDocument/2006/relationships/tags" Target="../tags/tag793.xml" /><Relationship Id="rId13" Type="http://schemas.openxmlformats.org/officeDocument/2006/relationships/tags" Target="../tags/tag794.xml" /><Relationship Id="rId14" Type="http://schemas.openxmlformats.org/officeDocument/2006/relationships/tags" Target="../tags/tag795.xml" /><Relationship Id="rId15" Type="http://schemas.openxmlformats.org/officeDocument/2006/relationships/tags" Target="../tags/tag796.xml" /><Relationship Id="rId16" Type="http://schemas.openxmlformats.org/officeDocument/2006/relationships/tags" Target="../tags/tag797.xml" /><Relationship Id="rId17" Type="http://schemas.openxmlformats.org/officeDocument/2006/relationships/tags" Target="../tags/tag798.xml" /><Relationship Id="rId18" Type="http://schemas.openxmlformats.org/officeDocument/2006/relationships/tags" Target="../tags/tag799.xml" /><Relationship Id="rId19" Type="http://schemas.openxmlformats.org/officeDocument/2006/relationships/tags" Target="../tags/tag800.xml" /><Relationship Id="rId2" Type="http://schemas.openxmlformats.org/officeDocument/2006/relationships/tags" Target="../tags/tag783.xml" /><Relationship Id="rId3" Type="http://schemas.openxmlformats.org/officeDocument/2006/relationships/tags" Target="../tags/tag784.xml" /><Relationship Id="rId4" Type="http://schemas.openxmlformats.org/officeDocument/2006/relationships/tags" Target="../tags/tag785.xml" /><Relationship Id="rId5" Type="http://schemas.openxmlformats.org/officeDocument/2006/relationships/tags" Target="../tags/tag786.xml" /><Relationship Id="rId6" Type="http://schemas.openxmlformats.org/officeDocument/2006/relationships/tags" Target="../tags/tag787.xml" /><Relationship Id="rId7" Type="http://schemas.openxmlformats.org/officeDocument/2006/relationships/tags" Target="../tags/tag788.xml" /><Relationship Id="rId8" Type="http://schemas.openxmlformats.org/officeDocument/2006/relationships/tags" Target="../tags/tag789.xml" /><Relationship Id="rId9" Type="http://schemas.openxmlformats.org/officeDocument/2006/relationships/tags" Target="../tags/tag7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9.xml" /><Relationship Id="rId11" Type="http://schemas.openxmlformats.org/officeDocument/2006/relationships/tags" Target="../tags/tag810.xml" /><Relationship Id="rId12" Type="http://schemas.openxmlformats.org/officeDocument/2006/relationships/tags" Target="../tags/tag811.xml" /><Relationship Id="rId13" Type="http://schemas.openxmlformats.org/officeDocument/2006/relationships/tags" Target="../tags/tag812.xml" /><Relationship Id="rId2" Type="http://schemas.openxmlformats.org/officeDocument/2006/relationships/tags" Target="../tags/tag801.xml" /><Relationship Id="rId3" Type="http://schemas.openxmlformats.org/officeDocument/2006/relationships/tags" Target="../tags/tag802.xml" /><Relationship Id="rId4" Type="http://schemas.openxmlformats.org/officeDocument/2006/relationships/tags" Target="../tags/tag803.xml" /><Relationship Id="rId5" Type="http://schemas.openxmlformats.org/officeDocument/2006/relationships/tags" Target="../tags/tag804.xml" /><Relationship Id="rId6" Type="http://schemas.openxmlformats.org/officeDocument/2006/relationships/tags" Target="../tags/tag805.xml" /><Relationship Id="rId7" Type="http://schemas.openxmlformats.org/officeDocument/2006/relationships/tags" Target="../tags/tag806.xml" /><Relationship Id="rId8" Type="http://schemas.openxmlformats.org/officeDocument/2006/relationships/tags" Target="../tags/tag807.xml" /><Relationship Id="rId9" Type="http://schemas.openxmlformats.org/officeDocument/2006/relationships/tags" Target="../tags/tag8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3.xml" /><Relationship Id="rId3" Type="http://schemas.openxmlformats.org/officeDocument/2006/relationships/tags" Target="../tags/tag814.xml" /><Relationship Id="rId4" Type="http://schemas.openxmlformats.org/officeDocument/2006/relationships/tags" Target="../tags/tag815.xml" /><Relationship Id="rId5" Type="http://schemas.openxmlformats.org/officeDocument/2006/relationships/tags" Target="../tags/tag8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7.xml" /><Relationship Id="rId3" Type="http://schemas.openxmlformats.org/officeDocument/2006/relationships/tags" Target="../tags/tag818.xml" /><Relationship Id="rId4" Type="http://schemas.openxmlformats.org/officeDocument/2006/relationships/tags" Target="../tags/tag8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8.xml" /><Relationship Id="rId11" Type="http://schemas.openxmlformats.org/officeDocument/2006/relationships/tags" Target="../tags/tag829.xml" /><Relationship Id="rId12" Type="http://schemas.openxmlformats.org/officeDocument/2006/relationships/tags" Target="../tags/tag830.xml" /><Relationship Id="rId13" Type="http://schemas.openxmlformats.org/officeDocument/2006/relationships/tags" Target="../tags/tag831.xml" /><Relationship Id="rId14" Type="http://schemas.openxmlformats.org/officeDocument/2006/relationships/tags" Target="../tags/tag832.xml" /><Relationship Id="rId15" Type="http://schemas.openxmlformats.org/officeDocument/2006/relationships/tags" Target="../tags/tag833.xml" /><Relationship Id="rId16" Type="http://schemas.openxmlformats.org/officeDocument/2006/relationships/tags" Target="../tags/tag834.xml" /><Relationship Id="rId17" Type="http://schemas.openxmlformats.org/officeDocument/2006/relationships/tags" Target="../tags/tag835.xml" /><Relationship Id="rId18" Type="http://schemas.openxmlformats.org/officeDocument/2006/relationships/tags" Target="../tags/tag836.xml" /><Relationship Id="rId19" Type="http://schemas.openxmlformats.org/officeDocument/2006/relationships/tags" Target="../tags/tag837.xml" /><Relationship Id="rId2" Type="http://schemas.openxmlformats.org/officeDocument/2006/relationships/tags" Target="../tags/tag820.xml" /><Relationship Id="rId3" Type="http://schemas.openxmlformats.org/officeDocument/2006/relationships/tags" Target="../tags/tag821.xml" /><Relationship Id="rId4" Type="http://schemas.openxmlformats.org/officeDocument/2006/relationships/tags" Target="../tags/tag822.xml" /><Relationship Id="rId5" Type="http://schemas.openxmlformats.org/officeDocument/2006/relationships/tags" Target="../tags/tag823.xml" /><Relationship Id="rId6" Type="http://schemas.openxmlformats.org/officeDocument/2006/relationships/tags" Target="../tags/tag824.xml" /><Relationship Id="rId7" Type="http://schemas.openxmlformats.org/officeDocument/2006/relationships/tags" Target="../tags/tag825.xml" /><Relationship Id="rId8" Type="http://schemas.openxmlformats.org/officeDocument/2006/relationships/tags" Target="../tags/tag826.xml" /><Relationship Id="rId9" Type="http://schemas.openxmlformats.org/officeDocument/2006/relationships/tags" Target="../tags/tag8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120023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三级甲等医院进一步改善医疗服务行动计划工作汇报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医院概况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行动计划制定背景和目标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行动计划实施情况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行动计划实施效果评估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未来工作计划和展望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医院概况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医院历史和发展</a:t>
            </a:r>
            <a:endParaRPr lang="zh-CN" altLang="en-US"/>
          </a:p>
        </p:txBody>
      </p:sp>
      <p:sp>
        <p:nvSpPr>
          <p:cNvPr id="105147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医院成立时间：1990年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医院等级：三级甲等医院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医院规模：拥有1000张床位，500名医护人员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医院特色：以心血管、呼吸、消化等专科为特色，拥有先进的医疗设备和技术。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医院规模和设施</a:t>
            </a:r>
            <a:endParaRPr lang="zh-CN" altLang="en-US"/>
          </a:p>
        </p:txBody>
      </p:sp>
      <p:sp>
        <p:nvSpPr>
          <p:cNvPr id="1051782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4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6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8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0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2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4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科研实力：具备较强的科研实力，有多项科研成果获得国家或省级奖励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796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医护人员：拥有高素质的医护人员队伍，包括医生、护士、技师等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798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科室设置：涵盖内科、外科、妇产科、儿科等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00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医疗设备：拥有先进的医疗设备，如CT、MRI、DSA等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02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医院等级：三级甲等医院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04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床位数：超过1000张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06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808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810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812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814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81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1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医疗服务质量和水平</a:t>
            </a:r>
            <a:endParaRPr lang="zh-CN" altLang="en-US"/>
          </a:p>
        </p:txBody>
      </p:sp>
      <p:sp>
        <p:nvSpPr>
          <p:cNvPr id="10521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医疗技术水平：拥有先进的医疗设备和技术，具备高水平的医疗团队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医院等级：三级甲等医院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医疗服务范围：涵盖内科、外科、妇科、儿科等多个科室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医疗服务质量：注重患者体验，提供优质、高效的医疗服务，不断提高医疗服务质量和水平。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2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行动计划制定背景和目标</a:t>
            </a:r>
            <a:endParaRPr lang="zh-CN" altLang="en-US"/>
          </a:p>
        </p:txBody>
      </p:sp>
      <p:sp>
        <p:nvSpPr>
          <p:cNvPr id="105242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8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当前医疗服务中存在的问题和不足</a:t>
            </a:r>
            <a:endParaRPr lang="zh-CN" altLang="en-US"/>
          </a:p>
        </p:txBody>
      </p:sp>
      <p:sp>
        <p:nvSpPr>
          <p:cNvPr id="105288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84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8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医疗服务资源分配不均，部分地区医疗资源匮乏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88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890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92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医疗服务信息化程度低，患者就医体验不佳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89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96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98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医疗服务人员素质参差不齐，部分医生服务态度差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90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902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04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医疗服务质量参差不齐，部分医院存在医疗事故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90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08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10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医疗服务效率低下，患者等待时间长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91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91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16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医疗服务费用高昂，患者负担重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2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患者需求和期望的变化</a:t>
            </a:r>
            <a:endParaRPr lang="zh-CN" altLang="en-US"/>
          </a:p>
        </p:txBody>
      </p:sp>
      <p:sp>
        <p:nvSpPr>
          <p:cNvPr id="105320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0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0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患者对医疗服务的需求日益增长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1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1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1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患者对医疗服务的质量要求越来越高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1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患者对医疗服务的便捷性要求越来越高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2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2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2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患者对医疗服务的个性化要求越来越高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5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行动计划的目标和预期成果</a:t>
            </a:r>
            <a:endParaRPr lang="zh-CN" altLang="en-US"/>
          </a:p>
        </p:txBody>
      </p:sp>
      <p:sp>
        <p:nvSpPr>
          <p:cNvPr id="105351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提高医疗服务质量：通过优化流程、提高效率，提升患者满意度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1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加强医疗人才培养：通过培训、进修等方式，提高医护人员的专业技能和综合素质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1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推进信息化建设：通过引入先进的信息技术，提高医疗服务的效率和便捷性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加强医患沟通：通过建立有效的沟通机制，增进医患之间的理解和信任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0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行动计划实施情况</a:t>
            </a:r>
            <a:endParaRPr lang="zh-CN" altLang="en-US"/>
          </a:p>
        </p:txBody>
      </p:sp>
      <p:sp>
        <p:nvSpPr>
          <p:cNvPr id="105380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26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实施过程和方法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5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重点工作和措施</a:t>
            </a:r>
            <a:endParaRPr lang="zh-CN" altLang="en-US"/>
          </a:p>
        </p:txBody>
      </p:sp>
      <p:sp>
        <p:nvSpPr>
          <p:cNvPr id="1054550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5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加强医疗服务质量管理，提高医疗服务水平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54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556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5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优化医疗服务流程，提高医疗服务效率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60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5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5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加强医疗人才培养，提高医疗服务能力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66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5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5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加强医疗信息化建设，提高医疗服务信息化水平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72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57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57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加强医患沟通，提高医疗服务满意度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78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58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58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加强医疗安全管理，提高医疗服务安全水平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84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https://d.book118.com/595212002311011124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8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8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三级甲等医院进一步改善医疗服务行动计划工作汇报</vt:lpstr>
      <vt:lpstr>目录</vt:lpstr>
      <vt:lpstr>单击添加章节标题</vt:lpstr>
      <vt:lpstr>医院概况</vt:lpstr>
      <vt:lpstr>医院历史和发展</vt:lpstr>
      <vt:lpstr>医院规模和设施</vt:lpstr>
      <vt:lpstr>医疗服务质量和水平</vt:lpstr>
      <vt:lpstr>行动计划制定背景和目标</vt:lpstr>
      <vt:lpstr>当前医疗服务中存在的问题和不足</vt:lpstr>
      <vt:lpstr>患者需求和期望的变化</vt:lpstr>
      <vt:lpstr>行动计划的目标和预期成果</vt:lpstr>
      <vt:lpstr>行动计划实施情况</vt:lpstr>
      <vt:lpstr>实施过程和方法</vt:lpstr>
      <vt:lpstr>重点工作和措施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2024-09-29T05:00:14.189</cp:lastPrinted>
  <dcterms:created xsi:type="dcterms:W3CDTF">2024-09-28T21:00:14Z</dcterms:created>
  <dcterms:modified xsi:type="dcterms:W3CDTF">2024-09-28T21:00:17Z</dcterms:modified>
</cp:coreProperties>
</file>