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08D9A-A7AD-463E-B027-C9E3BC6FD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8E9F9-DCB2-4F69-A1F4-607F902DA3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68C68-089E-4048-9415-A27723756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5FB963-D690-4EC8-B5F5-278F74BDC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31CC4C-42F5-4353-AAC2-23170042F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730B5-21E2-457B-9AEB-1639BD181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3C3CF8-EA9B-4805-BF95-935324EB8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34369-F1A5-4BD4-B70B-E6ED6A3B7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2607A-E4B2-488D-993C-2A2336D5F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C0735-6C56-4E57-B4C0-17EAC9D16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5F0E14-5316-4BCC-937A-C4A8E722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21210213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微笑礼仪培训课件培养员工主动服务的习惯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微笑礼仪基本概念与重要性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员工心态调整与职业素养提升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微笑技巧训练与实践方法分享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沟通技巧在主动服务中应用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团队协作与跨部门支持体系建设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监督检查与持续改进计划制定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微笑礼仪基本概念与重要性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微笑礼仪不仅局限于面部表情，还包括语言、举止和态度等方面的综合表现。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微笑礼仪的内涵包括真诚、热情、耐心和周到，旨在营造和谐、愉悦的服务氛围。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676" r="9676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626" r="96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微笑礼仪是一种通过微笑表达友善、亲切和尊重的行为规范。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微笑礼仪定义及内涵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147" r="101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56" b="18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微笑在服务行业中的意义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微笑是服务行业的“通用语言”，能够跨越文化和语言的障碍，传递友好和善意。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微笑能够缓解紧张气氛，拉近与客户的距离，增强客户的信任感和满意度。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微笑是提升服务质量和企业形象的关键因素之一，有助于吸引和留住客户。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增强员工的服务意识，树立“客户至上”的服务理念。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750373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培养员工良好的职业素养和道德观念，提高服务质量和效率。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83168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激发员工的工作热情和创造力，提升企业的整体竞争力。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21376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建立和谐的企业文化，增强员工的归属感和忠诚度。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595840" y="2432974"/>
            <a:ext cx="2222323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通过以上内容的培训，员工将更深入地理解微笑礼仪在服务行业中的重要性，掌握相关的服务技巧和规范，从而培养主动服务的良好习惯，为企业创造更多的价值。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57863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3104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AutoShape 9"/>
          <p:cNvSpPr/>
          <p:nvPr/>
        </p:nvSpPr>
        <p:spPr>
          <a:xfrm>
            <a:off x="2918687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3171093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1" name="AutoShape 11"/>
          <p:cNvSpPr/>
          <p:nvPr/>
        </p:nvSpPr>
        <p:spPr>
          <a:xfrm>
            <a:off x="5251482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503888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489690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742096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764154" y="1691037"/>
            <a:ext cx="1885696" cy="639403"/>
          </a:xfrm>
          <a:prstGeom prst="homePlat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0016560" y="1645074"/>
            <a:ext cx="1112660" cy="73132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培养员工主动服务习惯目标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员工心态调整与职业素养提升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强化主动服务意识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变被动服务为主动服务，提前预测客户需求，提供个性化服务。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深刻理解服务的含义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服务不仅仅是表面的微笑和礼貌用语，更是发自内心的关心和尊重。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树立“客户至上”的观念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始终将客户的需求和满意度放在首位，积极解决客户问题。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树立正确服务观念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明确职业目标和发展方向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制定个人职业发展规划，明确职业目标和发展方向，激发工作动力。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积极参与团队建设和活动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积极参加企业组织的各类团队建设和活动，增强团队凝聚力和协作意识。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了解行业背景和企业文化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深入了解所在行业的发展历程、企业文化和核心价值观，增强对企业的认同感和归属感。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8606" r="1860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增强职业认同感与归属感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在面对工作压力和挫折时，保持冷静和乐观，积极寻求解决问题的方法。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学会控制个人情绪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培养同理心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掌握沟通技巧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50" r="17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站在客户的角度思考问题，理解客户的情绪和需求，提供更加贴心的服务。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学习有效的沟通技巧，善于倾听和表达，避免与客户产生不必要的误解和冲突。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提高自身情绪管理能力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微笑技巧训练与实践方法分享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在微笑前，通过深呼吸和放松面部肌肉，使表情更加自然。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625" r="17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放松面部肌肉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将嘴角轻轻上扬，展现友善的微笑。注意避免过度夸张或僵硬。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嘴角上扬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保持眼神交流，传递真诚和关注，增强微笑的感染力。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眼神交流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面部表情控制技巧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使用温和、亲切的声音语调，表达友善和尊重。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温和亲切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保持适当的语速，避免过快或过慢，确保客户能够清晰理解。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控制语速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458" r="15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通过语气表达情感和态度，传递积极、热情的服务氛围。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声音语调运用策略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https://d.book118.com/595212102133011104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2024-09-14T04:18:52.237</cp:lastPrinted>
  <dcterms:created xsi:type="dcterms:W3CDTF">2024-09-13T20:18:52Z</dcterms:created>
  <dcterms:modified xsi:type="dcterms:W3CDTF">2024-09-13T20:18:54Z</dcterms:modified>
</cp:coreProperties>
</file>