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CAE5C-B87F-4698-B446-D3826142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A83AF-FF2E-4D8A-AD05-86AE0902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EE772-5299-4383-8AFC-5E956BEFD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EDB58-D5D1-4D75-98FE-79C00A6A9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CA8D2-BDF8-46A7-A2E7-914FD033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89EB0-3836-48B9-975F-501BA641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B6D76-3DC4-4446-A906-2E7B8057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10708-B851-4642-A655-426495B53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E4561-9244-4712-9BA7-89406B48F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EF4DA-8795-405B-899C-731A25723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6812A-2548-4597-A15F-F8EBE365F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223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生产计划与物料控制PMC实务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需求分析与预测方法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生产计划制定与执行策略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物料需求计划（MRP）原理及应用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采购管理与供应商选择策略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生产进度监控与调整措施研究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指导生产活动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确保生产按照预定计划进行，避免混乱和浪费。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生产计划是企业对生产任务作出统筹安排，具体拟定生产产品的品种、数量、质量和进度的计划。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根据生产需求合理配置人力、物力、财力等资源。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减少不必要的库存、等待和运输等浪费，降低生产成本。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通过合理安排生产顺序和时间，提高设备利用率和劳动生产率。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物料控制是对企业生产所需各种物料的采购、使用、存储等进行计划、组织和监督，以确保物料供应及时、经济、合理的活动。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确保所需物料按时、按质、按量供应，避免生产中断。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通过合理采购、使用和存储物料，降低物料成本。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减少物料在库时间和积压，提高物料周转率。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优化物料管理流程，提高企业整体运营效率和效益。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提高物料周转率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促进企业整体效益提升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降低物料成本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物料控制概念及作用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PMC作为企业运营的核心环节，直接影响企业战略目标的实现。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战略层面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战术层面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操作层面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PMC通过制定详细的生产计划和物料控制策略，确保企业日常运营的高效和顺畅。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PMC涉及具体的生产计划和物料控制操作，直接影响生产现场的秩序和效率。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PMC需要与生产、采购、销售、财务等部门紧密协作，确保企业整体运营的一致性和协调性。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PMC在企业运营中地位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需求分析与预测方法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针对目标市场设计问卷，收集消费者需求、购买意愿、价格敏感度等信息。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与目标市场的消费者、经销商、行业专家等进行面对面交流，深入了解市场动态和趋势。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访谈与座谈会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通过现场观察、记录消费者在购物过程中的行为、选择、决策等，分析市场需求特点。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运用统计学、计量经济学等方法对收集到的数据进行处理和分析，揭示市场需求的内在规律和趋势。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市场需求调查与收集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利用历史数据建立时间序列模型，预测未来一段时间内的市场需求。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分析影响市场需求的多个因素，建立回归模型进行预测。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定性预测方法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运用专家判断、德尔菲法、头脑风暴等定性分析方法，对市场需求进行预测。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组合预测方法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将多种预测方法进行组合，综合考虑各种方法的优点和不足，提高预测精度。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某企业是一家生产快消品的企业，面临着市场需求波动大、竞争激烈等问题。为了更好地满足市场需求，提高市场竞争力，该企业决定加强需求预测工作。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需求预测方法选择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根据收集到的数据特点和企业实际情况，该企业选择了时间序列分析和回归分析两种方法进行需求预测。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预测结果与应用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经过多次试验和调整，该企业成功建立了较为准确的需求预测模型，并将预测结果应用于生产计划制定、库存管理等方面，取得了显著的效果。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需求调查与收集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该企业通过调查问卷、访谈、观察和数据挖掘等多种方法，收集了大量关于市场需求的信息。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案例分析：某企业需求预测实践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生产计划制定与执行策略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收集市场需求、产能、物料供应等信息，进行综合分析。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调研与分析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根据分析结果，制定生产目标，包括产量、质量、成本等。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确定生产目标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依据生产目标，结合实际情况，编制主生产计划。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编制主生产计划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组织相关部门对主生产计划进行评审，并根据评审结果进行调整。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评审与调整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主生产计划编制流程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评估产能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根据设备、人力等资源情况，评估当前产能是否满足主生产计划需求。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针对产能不足或过剩的情况，制定相应的调整策略，如增加或减少设备、调整人力配置等。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对调整后的产能进行实时监控，及时反馈问题并采取措施。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粗能力计划评估及调整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瓶颈识别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针对瓶颈环节，优化资源配置，提高生产效率。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生产排程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不断寻求改进机会，提高生产效率和产品质量。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识别生产过程中的瓶颈环节，即限制产能提升的关键因素。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合理安排生产排程，避免生产过程中的浪费和等待时间。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细能力平衡技巧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物料需求计划（MRP）原理及应用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MRP根据产品的物料清单（BOM）和库存信息，计算所需物料数量和时间。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需求驱动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MRP以销售订单或预测需求为驱动，生成相应的采购和生产计划。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MRP能够实时更新和调整计划，以适应市场变化和生产波动。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MRP基本原理介绍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监控和调整计划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实时跟踪采购和生产进度，及时调整计划以适应变化。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生成采购和生产计划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根据资源能力评估结果，生成相应的采购和生产计划。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检查现有库存、在途物料和可用产能是否满足需求。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录入基础数据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包括产品BOM、库存信息、采购提前期等。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生成物料需求计划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根据销售订单或预测需求，计算所需物料数量和时间。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MRP运算过程演示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https://d.book118.com/595212234210011104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2024-09-14T08:04:30.620</cp:lastPrinted>
  <dcterms:created xsi:type="dcterms:W3CDTF">2024-09-14T00:04:30Z</dcterms:created>
  <dcterms:modified xsi:type="dcterms:W3CDTF">2024-09-14T00:04:32Z</dcterms:modified>
</cp:coreProperties>
</file>