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41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F9D9E-C04A-4863-9F00-3E5B985EB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75845-4747-4367-81CA-20F450D53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7C626-7118-4DE9-B453-0E48A28E4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577EA-865A-42A9-8731-3B66DAE9B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C4BD13-477F-4D09-9D0C-6D167E389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D946BD-D658-4FB9-90C3-F1C3479C6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BF69CD-0155-48B8-A537-11BD71549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4DB05-9FA3-44C8-8562-B752458A9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02025-A889-4B88-80A7-D7C3FEA0B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E3910-58D5-4E8C-914D-F77F1859D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FCA3E-1BBE-4894-A3B5-AE02A8DEF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3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142200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香料包里的秘密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秘密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香料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香料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烹饪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包里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作者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历史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食物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贸易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作用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探讨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领略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大家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神秘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世界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走进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带领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《香料包里的秘密》是一本关于香料和烹饪的精彩之作。这本书通过讲述香料的历史、文化和作用，带领读者走进神秘的香料世界。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书中，作者首先探讨了香料的历史背景，揭示了香料在古代贸易中的重要地位。香料不仅是一种烹饪和保存食物的调味品，还是一种具有极高价值的商品。它们穿越地域，连接了世界各地的文明，成为贸易往来的桥梁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接下来，作者详细介绍了各种常见的香料，如胡椒、丁香、肉桂等，以及它们在烹饪中的应用。香料不仅赋予食物独特的风味，还有助于掩盖某些食材的不良味道。作者还深入探讨了香料的药理作用和健康益处，让我们对这些小东西有了更全面的了解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书中还穿插了许多有趣的故事和历史事件，如香料战争、海上丝绸之路等，让读者在欣赏香料之美的领略到人类历史的波澜壮阔。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香料包里的秘密》是一本充满知识性和趣味性的读物。它带领我们走进神秘的香料世界，让我们领略到这些小东西的魅力和力量。无论大家是烹饪爱好者还是历史迷，这本书都将为大家带来一次愉悦的阅读体验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“人生的味道就像香料包，每一种味道都蕴含着独特的秘密，只有细细品味，才能领悟其中深意。”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“在追求梦想的路上，我们都是探险家，面对未知的挑战和困难，我们需要的不仅是勇气和毅力，更需要一颗愿意学习和探索的心。”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“真正的成长，不是年龄的积累，而是心灵的蜕变。只有经历过磨砺和洗礼，我们才能更好地认识自己，明白自己真正想要的是什么。”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“香料包的秘密，就隐藏在每一次烹饪的过程中。只有用心去感受，去摸索，我们才能领略到香料包的真正魅力。”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“人生的旅程中，总会有风雨和挫折，但只要我们坚定信念，勇往直前，就一定能够找到属于自己的那片晴朗天空。”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“有时候，我们需要放下一些固有的观念和偏见，去接纳新的事物和思想。只有这样，我们才能不断拓展自己的视野和心灵。”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“生活中的每一个细节，都可能隐藏着香料包的秘密。只要我们用心去感受，用心去体验，就一定能够发现那些美好而独特的东西。”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https://d.book118.com/595214220040011101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香料包里的秘密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2024-09-09T11:41:04.379</cp:lastPrinted>
  <dcterms:created xsi:type="dcterms:W3CDTF">2024-09-09T03:41:04Z</dcterms:created>
  <dcterms:modified xsi:type="dcterms:W3CDTF">2024-09-09T03:41:12Z</dcterms:modified>
</cp:coreProperties>
</file>