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6D46A-42D8-4EEE-A7BD-F350B2BF0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2B57B-46A0-4017-B0EE-C3FB1297A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3569A-E6DA-4365-A794-BF6D2F88B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F19E0E-BCE2-4550-9D84-6CF48EF58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1AACC8-0ABA-42C9-84E6-D79F3C2FD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E7A8AD-62F2-4EBB-B964-34CADA259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2C7000-D8BF-4D33-877E-8233B57EA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9FDF15-CEBB-45D9-8DAD-CF933CEAE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9C300A-8344-4C17-B4F7-233C04C9B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DDDB5-7A22-4C7E-B596-FED3326CD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9FE8E-BCC0-4311-9C20-AAAD1C474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21430001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护理服务亮点总结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护理服务特色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护理服务效果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护理服务案例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未来护理服务展望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始终将患者的需求和舒适度放在首位，提供全方位、人性化的护理服务。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92" r="10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结合专业护理知识与关爱态度，为患者提供高质量的护理服务。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专业与关爱并重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不断优化服务流程，探索新的护理模式和技术，以满足患者日益增长的需求。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持续改进与创新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服务理念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提高患者满意度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以患者的需求为导向，不断提升服务质量，使患者对护理服务满意。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严格遵守护理操作规程，确保患者在接受护理过程中的安全。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促进患者快速康复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通过科学、专业的护理，帮助患者尽快恢复健康。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8250" b="182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针对患者的病情和需求，提供专业的护理服务，如伤口护理、导管护理等。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根据患者的康复需求，制定个性化的康复计划，并协助患者进行康复训练。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关注患者的心理状态，提供心理疏导和支持，帮助患者保持良好的心态。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包括日常的病情观察、记录和基础护理操作，如口腔护理、皮肤清洁等。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护理服务特色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34" r="314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59" r="324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根据患者的年龄、性别、病情和需求，制定个性化的护理方案，确保护理服务符合患者的实际情况和需求。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个性化护理方案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在护理过程中，根据患者的具体情况，采取个性化的护理措施，如心理护理、康复训练等，以提高护理效果。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从身体、心理、社会和情感等方面，为患者提供全面的护理服务，满足患者的多方面需求。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从患者入院到出院，提供全程的护理服务，包括病情观察、生活照顾、康复指导等，确保患者在整个治疗过程中得到全面的护理。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全程护理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多维度护理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定期对患者进行评估，了解患者的病情变化和护理效果，及时调整护理方案。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跟踪随访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对患者进行跟踪随访，了解患者的康复情况和生活状况，提供必要的指导和支持，确保患者得到持续的护理服务。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护理服务效果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https://d.book118.com/595214300014011121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2024-09-23T21:21:09.227</cp:lastPrinted>
  <dcterms:created xsi:type="dcterms:W3CDTF">2024-09-23T13:21:09Z</dcterms:created>
  <dcterms:modified xsi:type="dcterms:W3CDTF">2024-09-23T13:21:11Z</dcterms:modified>
</cp:coreProperties>
</file>