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89472-FD4A-4EA6-83AD-02ABCF0A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B91D5-CF08-48A2-B93A-2884AF3A6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BFAF0-83CF-42D9-B11E-172EEA96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2A252-3BA7-4BF3-9825-A0D0D0A64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3552C-4A3F-4C6D-9D7E-5E1DCCA2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59A56-0A12-40F9-BC2B-B41768E97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9D6BD-8A3C-489E-9B2B-C9317B014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BD1D8-28D6-4DEF-8F1C-1A99B2596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1B005-D224-468D-B9F0-D2376132B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3ED5E-1A6C-47CD-9A63-155787DD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2D1A7-F7CD-4994-B2B7-77BF63E9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21224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一氧化碳中毒疑难病例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疑难病例的治疗与预防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一氧化碳中毒的流行病学与预防策略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一氧化碳中毒的科研进展与展望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68" r="301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一氧化碳中毒是指人体吸入过量的一氧化碳气体，导致组织缺氧和中毒症状。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一氧化碳是一种无色、无味、无刺激性的气体，难以察觉，容易发生中毒。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7" b="148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头痛、头晕、恶心、呕吐、乏力、胸闷、气短等。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皮肤黏膜呈樱桃红色，呼吸急促，脉搏加快，血压下降等。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根据患者接触史、症状和体征，结合实验室检测结果（如血中碳氧血红蛋白浓度）可确诊。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需与其他原因引起的缺氧和中毒症状相鉴别，如窒息、药物中毒等。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疑难病例分析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https://d.book118.com/595221224023011043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2024-09-04T17:35:03.518</cp:lastPrinted>
  <dcterms:created xsi:type="dcterms:W3CDTF">2024-09-04T09:35:03Z</dcterms:created>
  <dcterms:modified xsi:type="dcterms:W3CDTF">2024-09-04T09:35:05Z</dcterms:modified>
</cp:coreProperties>
</file>