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609C4F9-5ADA-4E59-9310-98F45F0AD9C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5241A-28A2-4341-9A4B-4C518A4E4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7ADAE-FAA0-4B18-AD6A-0A6CFEEB6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66F6B-2ADF-424F-9048-A4846A5D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0B179-9301-4CA4-94A8-CC8B17766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92ED39-C81F-44CF-97E9-26D3E8B3D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BC87B-30CA-4005-B6AA-747E18270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C8B03F-782E-4731-97C4-06822EEB6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E8F8F-E8C5-4B0E-B3EA-91FD84507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E29FC-6412-4248-8286-C8E39C595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DBCD6-419E-4624-B07F-7F25E37C5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C5D7F-57C2-4776-B814-24DEE534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3FB6C97-5AC4-4A17-BB24-3041C3846F7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96C73DB-E798-4D5A-9406-46A705B0185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png" /><Relationship Id="rId4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22133021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登革热的护理查房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登革热的概述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登革热的护理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护理查房的重要性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护理查房的注意事项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护理查房的效果评估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登革热的概述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什么是登革热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登革热是由登革病毒引起的急性传染病，主要通过蚊虫叮咬传播。患者常出现高热、头痛、肌肉酸痛、皮疹等症状。疫情多发生在热带和亚热带地区，需要密切关注流行情况并采取预防措施。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头痛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剧烈头痛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常伴随眼球疼痛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皮疹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小红点或斑丘疹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常出现在胸、腹和四肢等部位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出血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鼻出血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牙龈出血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登革热的临床表现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持续高烧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可伴有寒战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8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在护理查房过程中，对登革热患者应及时进行病情观察和护理措施，防止病情恶化。专业的护理团队和良好的医疗设备将有助于患者的康复和治疗。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3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登革热的护理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登革热的护理目标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登革热的护理目标包括确保及时救治患者、防止病情恶化、减轻患者痛苦以及防止疾病传染。在护理过程中，医护人员需要全力以赴，尽最大努力保障患者的健康和安全。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体温监测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每隔一定时间测量患者体温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记录体温变化情况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及时通报异常情况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血常规监测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定时抽血检测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分析血液指标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心电监测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连续监测心电图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观察心电图波形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发现异常及时处理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登革热的护理技巧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静脉输液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确保输液通畅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注意输液速度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定时更换输液瓶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3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结论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登革热是一种由登革病毒引起的急性传染病，临床表现多样化，治疗需及时、全面。在护理过程中，医护人员需要密切监测患者病情变化，及时采取有效措施，保障患者生命安全。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98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护理查房的重要性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护理查房的方式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护理查房的方式包括定时查房、不定时查房、重点查房和全面查房。定时查房有助于及时了解患者情况，而不定时查房可以观察患者日常状态，重点查房则关注重要病情，全面查房综合考虑患者情况。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5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提供医疗护理建议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制定个性化护理方案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改进治疗效果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8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促进护患关系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增进沟通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建立信任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1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保证医疗质量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提高医护配合度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减少错误发生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护理查房的意义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5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及时了解患者病情变化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监测病情动态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8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查房是护理工作中至关重要的一环，通过查房可以及时了解患者病情，提供有效的医疗护理建议，促进护患关系，保证医疗质量。护士应当重视护理查房的意义，在实践中不断提升查房能力，为患者提供更优质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8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8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403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https://d.book118.com/595222133021011130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登革热的护理查房</vt:lpstr>
      <vt:lpstr>目录</vt:lpstr>
      <vt:lpstr>第1章 登革热的概述</vt:lpstr>
      <vt:lpstr> </vt:lpstr>
      <vt:lpstr>登革热的临床表现</vt:lpstr>
      <vt:lpstr>结语</vt:lpstr>
      <vt:lpstr>第2章 登革热的护理</vt:lpstr>
      <vt:lpstr> </vt:lpstr>
      <vt:lpstr>登革热的护理技巧</vt:lpstr>
      <vt:lpstr>结论</vt:lpstr>
      <vt:lpstr>第3章 护理查房的重要性</vt:lpstr>
      <vt:lpstr> </vt:lpstr>
      <vt:lpstr>护理查房的意义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2024-09-29T16:53:14.872</cp:lastPrinted>
  <dcterms:created xsi:type="dcterms:W3CDTF">2024-09-29T08:53:14Z</dcterms:created>
  <dcterms:modified xsi:type="dcterms:W3CDTF">2024-09-29T08:53:17Z</dcterms:modified>
</cp:coreProperties>
</file>