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4050"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9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image" Target="../media/image4.png" /><Relationship Id="rId11" Type="http://schemas.openxmlformats.org/officeDocument/2006/relationships/tags" Target="../tags/tag7.xml" /><Relationship Id="rId12"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tags" Target="../tags/tag4.xml" /><Relationship Id="rId8" Type="http://schemas.openxmlformats.org/officeDocument/2006/relationships/tags" Target="../tags/tag5.xml" /><Relationship Id="rId9" Type="http://schemas.openxmlformats.org/officeDocument/2006/relationships/tags" Target="../tags/tag6.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xml"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5.png"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image" Target="../media/image4.png" /><Relationship Id="rId8" Type="http://schemas.openxmlformats.org/officeDocument/2006/relationships/tags" Target="../tags/tag18.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6.png" /><Relationship Id="rId2" Type="http://schemas.openxmlformats.org/officeDocument/2006/relationships/tags" Target="../tags/tag19.xml" /><Relationship Id="rId3" Type="http://schemas.openxmlformats.org/officeDocument/2006/relationships/image" Target="../media/image4.png"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4.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tags" Target="../tags/tag35.xml" /><Relationship Id="rId7" Type="http://schemas.openxmlformats.org/officeDocument/2006/relationships/tags" Target="../tags/tag36.xml" /><Relationship Id="rId8" Type="http://schemas.openxmlformats.org/officeDocument/2006/relationships/tags" Target="../tags/tag37.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8.xml" /><Relationship Id="rId2" Type="http://schemas.openxmlformats.org/officeDocument/2006/relationships/tags" Target="../tags/tag39.xml" /><Relationship Id="rId3" Type="http://schemas.openxmlformats.org/officeDocument/2006/relationships/tags" Target="../tags/tag40.xml" /><Relationship Id="rId4" Type="http://schemas.openxmlformats.org/officeDocument/2006/relationships/tags" Target="../tags/tag41.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2.xml"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5.xml" /><Relationship Id="rId2" Type="http://schemas.openxmlformats.org/officeDocument/2006/relationships/tags" Target="../tags/tag46.xml" /><Relationship Id="rId3" Type="http://schemas.openxmlformats.org/officeDocument/2006/relationships/tags" Target="../tags/tag47.xml" /><Relationship Id="rId4" Type="http://schemas.openxmlformats.org/officeDocument/2006/relationships/tags" Target="../tags/tag48.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9.xml"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7.png" /><Relationship Id="rId10" Type="http://schemas.openxmlformats.org/officeDocument/2006/relationships/tags" Target="../tags/tag59.xml" /><Relationship Id="rId11" Type="http://schemas.openxmlformats.org/officeDocument/2006/relationships/slideMaster" Target="../slideMasters/slideMaster2.xml" /><Relationship Id="rId2" Type="http://schemas.openxmlformats.org/officeDocument/2006/relationships/tags" Target="../tags/tag54.xml" /><Relationship Id="rId3" Type="http://schemas.openxmlformats.org/officeDocument/2006/relationships/tags" Target="../tags/tag55.xml" /><Relationship Id="rId4" Type="http://schemas.openxmlformats.org/officeDocument/2006/relationships/tags" Target="../tags/tag56.xml" /><Relationship Id="rId5" Type="http://schemas.openxmlformats.org/officeDocument/2006/relationships/image" Target="../media/image8.png" /><Relationship Id="rId6" Type="http://schemas.openxmlformats.org/officeDocument/2006/relationships/tags" Target="../tags/tag57.xml" /><Relationship Id="rId7" Type="http://schemas.openxmlformats.org/officeDocument/2006/relationships/image" Target="../media/image9.png" /><Relationship Id="rId8" Type="http://schemas.openxmlformats.org/officeDocument/2006/relationships/tags" Target="../tags/tag58.xml" /><Relationship Id="rId9" Type="http://schemas.openxmlformats.org/officeDocument/2006/relationships/image" Target="../media/image4.png"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F3BBC3-5CE9-45B9-B2C8-986BE9180F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D64673-E1D3-4E65-9087-70B9DAD81B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6BCC15-D344-47FB-AEEE-742A616531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64CC47-78C8-4483-8DA7-007681B569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199FF0-D03F-46BC-A8F5-047A1EF95C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BD1E81B-D10F-4F22-B081-DA459ABBEA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4E9752-0F73-4D45-AC54-37F9B5782E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A24AF4-7FF0-4A9A-B23B-EB29FDCCB2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31A417-0867-4179-B359-4F07617199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8AEA6D-186D-469C-97C1-2B4808556F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67B55A-76D0-45E7-AFCC-A141EC1668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7" name="@svg_装饰文字"/>
          <p:cNvPicPr>
            <a:picLocks noChangeAspect="1"/>
          </p:cNvPicPr>
          <p:nvPr userDrawn="1">
            <p:custDataLst>
              <p:tags r:id="rId2"/>
            </p:custDataLst>
          </p:nvPr>
        </p:nvPicPr>
        <p:blipFill>
          <a:blip r:embed="rId1"/>
          <a:stretch>
            <a:fillRect/>
          </a:stretch>
        </p:blipFill>
        <p:spPr>
          <a:xfrm>
            <a:off x="2559467" y="33421"/>
            <a:ext cx="1877076" cy="5686035"/>
          </a:xfrm>
          <a:prstGeom prst="rect">
            <a:avLst/>
          </a:prstGeom>
        </p:spPr>
      </p:pic>
      <p:pic>
        <p:nvPicPr>
          <p:cNvPr id="2097159" name="@svg_印章"/>
          <p:cNvPicPr>
            <a:picLocks noChangeAspect="1"/>
          </p:cNvPicPr>
          <p:nvPr userDrawn="1">
            <p:custDataLst>
              <p:tags r:id="rId4"/>
            </p:custDataLst>
          </p:nvPr>
        </p:nvPicPr>
        <p:blipFill>
          <a:blip r:embed="rId3"/>
          <a:stretch>
            <a:fillRect/>
          </a:stretch>
        </p:blipFill>
        <p:spPr>
          <a:xfrm>
            <a:off x="1728256" y="1517727"/>
            <a:ext cx="420173" cy="443008"/>
          </a:xfrm>
          <a:prstGeom prst="rect">
            <a:avLst/>
          </a:prstGeom>
        </p:spPr>
      </p:pic>
      <p:pic>
        <p:nvPicPr>
          <p:cNvPr id="2097161" name="@svg_墨迹"/>
          <p:cNvPicPr>
            <a:picLocks noChangeAspect="1"/>
          </p:cNvPicPr>
          <p:nvPr userDrawn="1">
            <p:custDataLst>
              <p:tags r:id="rId6"/>
            </p:custDataLst>
          </p:nvPr>
        </p:nvPicPr>
        <p:blipFill>
          <a:blip r:embed="rId5"/>
          <a:stretch>
            <a:fillRect/>
          </a:stretch>
        </p:blipFill>
        <p:spPr>
          <a:xfrm>
            <a:off x="0" y="0"/>
            <a:ext cx="7028760" cy="6850644"/>
          </a:xfrm>
          <a:prstGeom prst="rect">
            <a:avLst/>
          </a:prstGeom>
        </p:spPr>
      </p:pic>
      <p:sp>
        <p:nvSpPr>
          <p:cNvPr id="1048660" name="标题 1"/>
          <p:cNvSpPr>
            <a:spLocks noGrp="1"/>
          </p:cNvSpPr>
          <p:nvPr>
            <p:ph type="ctrTitle" hasCustomPrompt="1"/>
            <p:custDataLst>
              <p:tags r:id="rId7"/>
            </p:custDataLst>
          </p:nvPr>
        </p:nvSpPr>
        <p:spPr>
          <a:xfrm>
            <a:off x="5711190" y="1579245"/>
            <a:ext cx="5642610" cy="2105660"/>
          </a:xfrm>
        </p:spPr>
        <p:txBody>
          <a:bodyPr anchor="b">
            <a:normAutofit/>
          </a:bodyPr>
          <a:lstStyle>
            <a:lvl1pPr algn="r">
              <a:lnSpc>
                <a:spcPct val="100000"/>
              </a:lnSpc>
              <a:defRPr sz="6600" b="1">
                <a:solidFill>
                  <a:schemeClr val="tx1"/>
                </a:solidFill>
              </a:defRPr>
            </a:lvl1pPr>
          </a:lstStyle>
          <a:p>
            <a:r>
              <a:rPr lang="zh-CN" altLang="en-US"/>
              <a:t>单击编辑</a:t>
            </a:r>
            <a:br>
              <a:rPr lang="en-US" altLang="zh-CN"/>
            </a:br>
            <a:r>
              <a:rPr lang="zh-CN" altLang="en-US"/>
              <a:t>母版标题样式</a:t>
            </a:r>
            <a:endParaRPr lang="zh-CN" altLang="en-US"/>
          </a:p>
        </p:txBody>
      </p:sp>
      <p:sp>
        <p:nvSpPr>
          <p:cNvPr id="1048662" name="副标题 2"/>
          <p:cNvSpPr>
            <a:spLocks noGrp="1"/>
          </p:cNvSpPr>
          <p:nvPr>
            <p:ph type="subTitle" idx="1"/>
            <p:custDataLst>
              <p:tags r:id="rId8"/>
            </p:custDataLst>
          </p:nvPr>
        </p:nvSpPr>
        <p:spPr>
          <a:xfrm>
            <a:off x="5711190" y="3870325"/>
            <a:ext cx="5642610" cy="706120"/>
          </a:xfrm>
        </p:spPr>
        <p:txBody>
          <a:bodyPr>
            <a:normAutofit/>
          </a:bodyPr>
          <a:lstStyle>
            <a:lvl1pPr marL="0" indent="0" algn="r">
              <a:lnSpc>
                <a:spcPct val="100000"/>
              </a:lnSpc>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64" name="署名占位符 10"/>
          <p:cNvSpPr>
            <a:spLocks noGrp="1"/>
          </p:cNvSpPr>
          <p:nvPr>
            <p:ph type="body" sz="quarter" idx="17" hasCustomPrompt="1"/>
            <p:custDataLst>
              <p:tags r:id="rId9"/>
            </p:custDataLst>
          </p:nvPr>
        </p:nvSpPr>
        <p:spPr>
          <a:xfrm>
            <a:off x="5710989" y="4887995"/>
            <a:ext cx="5642811" cy="504000"/>
          </a:xfrm>
        </p:spPr>
        <p:txBody>
          <a:bodyPr anchor="ctr">
            <a:normAutofit/>
          </a:bodyPr>
          <a:lstStyle>
            <a:lvl1pPr marL="0" indent="0" algn="r">
              <a:lnSpc>
                <a:spcPct val="100000"/>
              </a:lnSpc>
              <a:buNone/>
              <a:defRPr sz="2000">
                <a:solidFill>
                  <a:schemeClr val="tx1"/>
                </a:solidFill>
              </a:defRPr>
            </a:lvl1pPr>
          </a:lstStyle>
          <a:p>
            <a:pPr lvl="0"/>
            <a:r>
              <a:rPr lang="zh-CN" altLang="en-US"/>
              <a:t>署名占位符</a:t>
            </a:r>
            <a:endParaRPr lang="zh-CN" altLang="en-US"/>
          </a:p>
        </p:txBody>
      </p:sp>
      <p:pic>
        <p:nvPicPr>
          <p:cNvPr id="2097163" name="@svg_装饰点"/>
          <p:cNvPicPr>
            <a:picLocks noChangeAspect="1"/>
          </p:cNvPicPr>
          <p:nvPr userDrawn="1">
            <p:custDataLst>
              <p:tags r:id="rId11"/>
            </p:custDataLst>
          </p:nvPr>
        </p:nvPicPr>
        <p:blipFill>
          <a:blip r:embed="rId10"/>
          <a:stretch>
            <a:fillRect/>
          </a:stretch>
        </p:blipFill>
        <p:spPr>
          <a:xfrm>
            <a:off x="10789374" y="677382"/>
            <a:ext cx="534350" cy="77641"/>
          </a:xfrm>
          <a:prstGeom prst="rect">
            <a:avLst/>
          </a:prstGeom>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66" name="标题 1"/>
          <p:cNvSpPr>
            <a:spLocks noGrp="1"/>
          </p:cNvSpPr>
          <p:nvPr>
            <p:ph type="title"/>
            <p:custDataLst>
              <p:tags r:id="rId1"/>
            </p:custDataLst>
          </p:nvPr>
        </p:nvSpPr>
        <p:spPr/>
        <p:txBody>
          <a:bodyPr/>
          <a:lstStyle>
            <a:lvl1pPr>
              <a:defRPr>
                <a:solidFill>
                  <a:schemeClr val="tx1"/>
                </a:solidFill>
                <a:latin typeface="+mj-ea"/>
                <a:ea typeface="+mj-ea"/>
              </a:defRPr>
            </a:lvl1pPr>
          </a:lstStyle>
          <a:p>
            <a:r>
              <a:rPr lang="zh-CN" altLang="en-US"/>
              <a:t>单击此处编辑母版标题样式</a:t>
            </a:r>
            <a:endParaRPr lang="zh-CN" altLang="en-US"/>
          </a:p>
        </p:txBody>
      </p:sp>
      <p:sp>
        <p:nvSpPr>
          <p:cNvPr id="1048668" name="内容占位符 2"/>
          <p:cNvSpPr>
            <a:spLocks noGrp="1"/>
          </p:cNvSpPr>
          <p:nvPr>
            <p:ph idx="1"/>
            <p:custDataLst>
              <p:tags r:id="rId2"/>
            </p:custDataLst>
          </p:nvPr>
        </p:nvSpPr>
        <p:spPr/>
        <p:txBody>
          <a:bodyPr/>
          <a:lstStyle>
            <a:lvl1pPr>
              <a:defRPr>
                <a:latin typeface="+mn-ea"/>
                <a:ea typeface="+mn-ea"/>
              </a:defRPr>
            </a:lvl1pPr>
            <a:lvl2pPr>
              <a:defRPr>
                <a:latin typeface="+mn-ea"/>
                <a:ea typeface="+mn-ea"/>
              </a:defRPr>
            </a:lvl2pPr>
            <a:lvl3pPr>
              <a:defRPr>
                <a:latin typeface="+mn-ea"/>
                <a:ea typeface="+mn-ea"/>
              </a:defRPr>
            </a:lvl3pPr>
            <a:lvl4pPr>
              <a:defRPr>
                <a:latin typeface="+mn-ea"/>
                <a:ea typeface="+mn-ea"/>
              </a:defRPr>
            </a:lvl4pPr>
            <a:lvl5pPr>
              <a:defRPr>
                <a:latin typeface="+mn-ea"/>
                <a:ea typeface="+mn-ea"/>
              </a:defRPr>
            </a:lvl5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70" name="日期占位符 3"/>
          <p:cNvSpPr>
            <a:spLocks noGrp="1"/>
          </p:cNvSpPr>
          <p:nvPr>
            <p:ph type="dt" sz="half" idx="10"/>
            <p:custDataLst>
              <p:tags r:id="rId3"/>
            </p:custDataLst>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汉仪楷体简" panose="02010600000101010101" charset="-128"/>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72" name="页脚占位符 4"/>
          <p:cNvSpPr>
            <a:spLocks noGrp="1"/>
          </p:cNvSpPr>
          <p:nvPr>
            <p:ph type="ftr" sz="quarter" idx="11"/>
            <p:custDataLst>
              <p:tags r:id="rId4"/>
            </p:custDataLst>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汉仪楷体简" panose="02010600000101010101" charset="-128"/>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4" name="灯片编号占位符 5"/>
          <p:cNvSpPr>
            <a:spLocks noGrp="1"/>
          </p:cNvSpPr>
          <p:nvPr>
            <p:ph type="sldNum" sz="quarter" idx="12"/>
            <p:custDataLst>
              <p:tags r:id="rId5"/>
            </p:custDataLst>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汉仪楷体简" panose="02010600000101010101" charset="-128"/>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5" name="@svg_墨迹"/>
          <p:cNvPicPr>
            <a:picLocks noChangeAspect="1"/>
          </p:cNvPicPr>
          <p:nvPr userDrawn="1">
            <p:custDataLst>
              <p:tags r:id="rId2"/>
            </p:custDataLst>
          </p:nvPr>
        </p:nvPicPr>
        <p:blipFill>
          <a:blip r:embed="rId1"/>
          <a:stretch>
            <a:fillRect/>
          </a:stretch>
        </p:blipFill>
        <p:spPr>
          <a:xfrm>
            <a:off x="7634" y="965459"/>
            <a:ext cx="5350429" cy="5899660"/>
          </a:xfrm>
          <a:prstGeom prst="rect">
            <a:avLst/>
          </a:prstGeom>
        </p:spPr>
      </p:pic>
      <p:sp>
        <p:nvSpPr>
          <p:cNvPr id="1048676" name="标题 1"/>
          <p:cNvSpPr>
            <a:spLocks noGrp="1"/>
          </p:cNvSpPr>
          <p:nvPr userDrawn="1">
            <p:ph type="title" hasCustomPrompt="1"/>
            <p:custDataLst>
              <p:tags r:id="rId3"/>
            </p:custDataLst>
          </p:nvPr>
        </p:nvSpPr>
        <p:spPr>
          <a:xfrm>
            <a:off x="1344442" y="1260488"/>
            <a:ext cx="2148058" cy="1687249"/>
          </a:xfrm>
        </p:spPr>
        <p:txBody>
          <a:bodyPr anchor="ctr">
            <a:normAutofit/>
          </a:bodyPr>
          <a:lstStyle>
            <a:lvl1pPr>
              <a:defRPr sz="4800" b="1">
                <a:solidFill>
                  <a:schemeClr val="tx1"/>
                </a:solidFill>
              </a:defRPr>
            </a:lvl1pPr>
          </a:lstStyle>
          <a:p>
            <a:r>
              <a:rPr lang="zh-CN" altLang="en-US"/>
              <a:t>标题</a:t>
            </a:r>
            <a:endParaRPr lang="zh-CN" altLang="en-US"/>
          </a:p>
        </p:txBody>
      </p:sp>
      <p:sp>
        <p:nvSpPr>
          <p:cNvPr id="1048678" name="日期占位符 3"/>
          <p:cNvSpPr>
            <a:spLocks noGrp="1"/>
          </p:cNvSpPr>
          <p:nvPr userDrawn="1">
            <p:ph type="dt" sz="half" idx="10"/>
            <p:custDataLst>
              <p:tags r:id="rId4"/>
            </p:custDataLst>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bg1"/>
                </a:solidFill>
                <a:latin typeface="+mn-lt"/>
                <a:ea typeface="+mn-ea"/>
                <a:cs typeface="汉仪楷体简" panose="02010600000101010101" charset="-128"/>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80" name="页脚占位符 4"/>
          <p:cNvSpPr>
            <a:spLocks noGrp="1"/>
          </p:cNvSpPr>
          <p:nvPr userDrawn="1">
            <p:ph type="ftr" sz="quarter" idx="11"/>
            <p:custDataLst>
              <p:tags r:id="rId5"/>
            </p:custDataLst>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bg1"/>
                </a:solidFill>
                <a:latin typeface="+mn-lt"/>
                <a:ea typeface="+mn-ea"/>
                <a:cs typeface="汉仪楷体简" panose="02010600000101010101" charset="-128"/>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82" name="灯片编号占位符 5"/>
          <p:cNvSpPr>
            <a:spLocks noGrp="1"/>
          </p:cNvSpPr>
          <p:nvPr userDrawn="1">
            <p:ph type="sldNum" sz="quarter" idx="12"/>
            <p:custDataLst>
              <p:tags r:id="rId6"/>
            </p:custDataLst>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bg1"/>
                </a:solidFill>
                <a:latin typeface="+mn-lt"/>
                <a:ea typeface="+mn-ea"/>
                <a:cs typeface="汉仪楷体简" panose="02010600000101010101" charset="-128"/>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pic>
        <p:nvPicPr>
          <p:cNvPr id="2097167" name="@svg_装饰点"/>
          <p:cNvPicPr>
            <a:picLocks noChangeAspect="1"/>
          </p:cNvPicPr>
          <p:nvPr userDrawn="1">
            <p:custDataLst>
              <p:tags r:id="rId8"/>
            </p:custDataLst>
          </p:nvPr>
        </p:nvPicPr>
        <p:blipFill>
          <a:blip r:embed="rId7"/>
          <a:stretch>
            <a:fillRect/>
          </a:stretch>
        </p:blipFill>
        <p:spPr>
          <a:xfrm>
            <a:off x="857656" y="677382"/>
            <a:ext cx="534350" cy="77641"/>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69" name="@svg_墨迹"/>
          <p:cNvPicPr>
            <a:picLocks noChangeAspect="1"/>
          </p:cNvPicPr>
          <p:nvPr userDrawn="1">
            <p:custDataLst>
              <p:tags r:id="rId2"/>
            </p:custDataLst>
          </p:nvPr>
        </p:nvPicPr>
        <p:blipFill>
          <a:blip r:embed="rId1"/>
          <a:stretch>
            <a:fillRect/>
          </a:stretch>
        </p:blipFill>
        <p:spPr>
          <a:xfrm>
            <a:off x="0" y="2798572"/>
            <a:ext cx="12192000" cy="4059428"/>
          </a:xfrm>
          <a:prstGeom prst="rect">
            <a:avLst/>
          </a:prstGeom>
        </p:spPr>
      </p:pic>
      <p:pic>
        <p:nvPicPr>
          <p:cNvPr id="2097171" name="@svg_装饰点"/>
          <p:cNvPicPr>
            <a:picLocks noChangeAspect="1"/>
          </p:cNvPicPr>
          <p:nvPr userDrawn="1">
            <p:custDataLst>
              <p:tags r:id="rId4"/>
            </p:custDataLst>
          </p:nvPr>
        </p:nvPicPr>
        <p:blipFill>
          <a:blip r:embed="rId3"/>
          <a:stretch>
            <a:fillRect/>
          </a:stretch>
        </p:blipFill>
        <p:spPr>
          <a:xfrm>
            <a:off x="857656" y="677382"/>
            <a:ext cx="534350" cy="77641"/>
          </a:xfrm>
          <a:prstGeom prst="rect">
            <a:avLst/>
          </a:prstGeom>
        </p:spPr>
      </p:pic>
      <p:sp>
        <p:nvSpPr>
          <p:cNvPr id="1048684" name="标题 1"/>
          <p:cNvSpPr>
            <a:spLocks noGrp="1"/>
          </p:cNvSpPr>
          <p:nvPr>
            <p:ph type="title"/>
            <p:custDataLst>
              <p:tags r:id="rId5"/>
            </p:custDataLst>
          </p:nvPr>
        </p:nvSpPr>
        <p:spPr>
          <a:xfrm>
            <a:off x="1526540" y="2468880"/>
            <a:ext cx="9144000" cy="930275"/>
          </a:xfrm>
        </p:spPr>
        <p:txBody>
          <a:bodyPr anchor="t" anchorCtr="0">
            <a:normAutofit/>
          </a:bodyPr>
          <a:lstStyle>
            <a:lvl1pPr algn="ctr">
              <a:defRPr sz="5400" b="1">
                <a:solidFill>
                  <a:schemeClr val="tx1"/>
                </a:solidFill>
                <a:latin typeface="+mj-ea"/>
                <a:ea typeface="+mj-ea"/>
              </a:defRPr>
            </a:lvl1pPr>
          </a:lstStyle>
          <a:p>
            <a:r>
              <a:rPr lang="zh-CN" altLang="en-US"/>
              <a:t>单击此处编辑母版标题样式</a:t>
            </a:r>
            <a:endParaRPr lang="zh-CN" altLang="en-US"/>
          </a:p>
        </p:txBody>
      </p:sp>
      <p:sp>
        <p:nvSpPr>
          <p:cNvPr id="1048686" name="文本占位符 2"/>
          <p:cNvSpPr>
            <a:spLocks noGrp="1"/>
          </p:cNvSpPr>
          <p:nvPr>
            <p:ph type="body" idx="1"/>
            <p:custDataLst>
              <p:tags r:id="rId6"/>
            </p:custDataLst>
          </p:nvPr>
        </p:nvSpPr>
        <p:spPr>
          <a:xfrm>
            <a:off x="1526540" y="3448685"/>
            <a:ext cx="9144000" cy="739775"/>
          </a:xfrm>
        </p:spPr>
        <p:txBody>
          <a:bodyPr tIns="0" anchor="t" anchorCtr="0">
            <a:normAutofit/>
          </a:bodyPr>
          <a:lstStyle>
            <a:lvl1pPr marL="0" indent="0" algn="ctr">
              <a:buNone/>
              <a:defRPr sz="2000">
                <a:solidFill>
                  <a:schemeClr val="tx1"/>
                </a:solidFill>
                <a:latin typeface="+mj-ea"/>
                <a:ea typeface="+mj-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1048688" name="节编号 3"/>
          <p:cNvSpPr>
            <a:spLocks noGrp="1"/>
          </p:cNvSpPr>
          <p:nvPr>
            <p:ph type="body" sz="quarter" idx="13" hasCustomPrompt="1"/>
            <p:custDataLst>
              <p:tags r:id="rId7"/>
            </p:custDataLst>
          </p:nvPr>
        </p:nvSpPr>
        <p:spPr>
          <a:xfrm>
            <a:off x="1524000" y="1196220"/>
            <a:ext cx="9144000" cy="1224000"/>
          </a:xfrm>
        </p:spPr>
        <p:txBody>
          <a:bodyPr anchor="ctr">
            <a:noAutofit/>
          </a:bodyPr>
          <a:lstStyle>
            <a:lvl1pPr marL="0" indent="0" algn="ctr">
              <a:buNone/>
              <a:defRPr sz="8000" b="1">
                <a:solidFill>
                  <a:schemeClr val="tx1"/>
                </a:solid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690" name="标题 1"/>
          <p:cNvSpPr>
            <a:spLocks noGrp="1"/>
          </p:cNvSpPr>
          <p:nvPr>
            <p:ph type="title"/>
            <p:custDataLst>
              <p:tags r:id="rId1"/>
            </p:custDataLst>
          </p:nvPr>
        </p:nvSpPr>
        <p:spPr/>
        <p:txBody>
          <a:bodyPr vert="horz" lIns="0" tIns="0" rIns="0" bIns="0" rtlCol="0" anchor="ctr">
            <a:normAutofit/>
          </a:bodyPr>
          <a:lstStyle>
            <a:lvl1pPr>
              <a:defRPr lang="zh-CN" altLang="en-US">
                <a:solidFill>
                  <a:schemeClr val="tx1"/>
                </a:solidFill>
              </a:defRPr>
            </a:lvl1pPr>
          </a:lstStyle>
          <a:p>
            <a:pPr lvl="0"/>
            <a:r>
              <a:rPr lang="zh-CN" altLang="en-US"/>
              <a:t>单击此处编辑母版标题样式</a:t>
            </a:r>
            <a:endParaRPr lang="zh-CN" altLang="en-US"/>
          </a:p>
        </p:txBody>
      </p:sp>
      <p:sp>
        <p:nvSpPr>
          <p:cNvPr id="1048692"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9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96" name="日期占位符 4"/>
          <p:cNvSpPr>
            <a:spLocks noGrp="1"/>
          </p:cNvSpPr>
          <p:nvPr>
            <p:ph type="dt" sz="half" idx="10"/>
            <p:custDataLst>
              <p:tags r:id="rId4"/>
            </p:custDataLst>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bg1"/>
                </a:solidFill>
                <a:latin typeface="+mn-lt"/>
                <a:ea typeface="+mn-ea"/>
                <a:cs typeface="汉仪楷体简" panose="02010600000101010101" charset="-128"/>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98" name="页脚占位符 5"/>
          <p:cNvSpPr>
            <a:spLocks noGrp="1"/>
          </p:cNvSpPr>
          <p:nvPr>
            <p:ph type="ftr" sz="quarter" idx="11"/>
            <p:custDataLst>
              <p:tags r:id="rId5"/>
            </p:custDataLst>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bg1"/>
                </a:solidFill>
                <a:latin typeface="+mn-lt"/>
                <a:ea typeface="+mn-ea"/>
                <a:cs typeface="汉仪楷体简" panose="02010600000101010101" charset="-128"/>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00" name="灯片编号占位符 6"/>
          <p:cNvSpPr>
            <a:spLocks noGrp="1"/>
          </p:cNvSpPr>
          <p:nvPr>
            <p:ph type="sldNum" sz="quarter" idx="12"/>
            <p:custDataLst>
              <p:tags r:id="rId6"/>
            </p:custDataLst>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bg1"/>
                </a:solidFill>
                <a:latin typeface="+mn-lt"/>
                <a:ea typeface="+mn-ea"/>
                <a:cs typeface="汉仪楷体简" panose="02010600000101010101" charset="-128"/>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02"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solidFill>
                  <a:schemeClr val="tx1"/>
                </a:solidFill>
              </a:defRPr>
            </a:lvl1pPr>
          </a:lstStyle>
          <a:p>
            <a:pPr lvl="0"/>
            <a:r>
              <a:rPr lang="zh-CN" altLang="en-US"/>
              <a:t>单击此处编辑母版标题样式</a:t>
            </a:r>
            <a:endParaRPr lang="zh-CN" altLang="en-US"/>
          </a:p>
        </p:txBody>
      </p:sp>
      <p:sp>
        <p:nvSpPr>
          <p:cNvPr id="1048704"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06"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8"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10"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2" name="日期占位符 6"/>
          <p:cNvSpPr>
            <a:spLocks noGrp="1"/>
          </p:cNvSpPr>
          <p:nvPr>
            <p:ph type="dt" sz="half" idx="10"/>
            <p:custDataLst>
              <p:tags r:id="rId6"/>
            </p:custDataLst>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bg1"/>
                </a:solidFill>
                <a:latin typeface="+mn-lt"/>
                <a:ea typeface="+mn-ea"/>
                <a:cs typeface="汉仪楷体简" panose="02010600000101010101" charset="-128"/>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714" name="页脚占位符 7"/>
          <p:cNvSpPr>
            <a:spLocks noGrp="1"/>
          </p:cNvSpPr>
          <p:nvPr>
            <p:ph type="ftr" sz="quarter" idx="11"/>
            <p:custDataLst>
              <p:tags r:id="rId7"/>
            </p:custDataLst>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bg1"/>
                </a:solidFill>
                <a:latin typeface="+mn-lt"/>
                <a:ea typeface="+mn-ea"/>
                <a:cs typeface="汉仪楷体简" panose="02010600000101010101" charset="-128"/>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16" name="灯片编号占位符 8"/>
          <p:cNvSpPr>
            <a:spLocks noGrp="1"/>
          </p:cNvSpPr>
          <p:nvPr>
            <p:ph type="sldNum" sz="quarter" idx="12"/>
            <p:custDataLst>
              <p:tags r:id="rId8"/>
            </p:custDataLst>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bg1"/>
                </a:solidFill>
                <a:latin typeface="+mn-lt"/>
                <a:ea typeface="+mn-ea"/>
                <a:cs typeface="汉仪楷体简" panose="02010600000101010101" charset="-128"/>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18" name="标题 1"/>
          <p:cNvSpPr>
            <a:spLocks noGrp="1"/>
          </p:cNvSpPr>
          <p:nvPr>
            <p:ph type="title"/>
            <p:custDataLst>
              <p:tags r:id="rId1"/>
            </p:custDataLst>
          </p:nvPr>
        </p:nvSpPr>
        <p:spPr/>
        <p:txBody>
          <a:bodyPr/>
          <a:lstStyle>
            <a:lvl1pPr>
              <a:defRPr>
                <a:solidFill>
                  <a:schemeClr val="tx1"/>
                </a:solidFill>
              </a:defRPr>
            </a:lvl1pPr>
          </a:lstStyle>
          <a:p>
            <a:r>
              <a:rPr lang="zh-CN" altLang="en-US"/>
              <a:t>单击此处编辑母版标题样式</a:t>
            </a:r>
            <a:endParaRPr lang="zh-CN" altLang="en-US"/>
          </a:p>
        </p:txBody>
      </p:sp>
      <p:sp>
        <p:nvSpPr>
          <p:cNvPr id="1048720" name="日期占位符 2"/>
          <p:cNvSpPr>
            <a:spLocks noGrp="1"/>
          </p:cNvSpPr>
          <p:nvPr>
            <p:ph type="dt" sz="half" idx="10"/>
            <p:custDataLst>
              <p:tags r:id="rId2"/>
            </p:custDataLst>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bg1"/>
                </a:solidFill>
                <a:latin typeface="+mn-lt"/>
                <a:ea typeface="+mn-ea"/>
                <a:cs typeface="汉仪楷体简" panose="02010600000101010101" charset="-128"/>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722" name="页脚占位符 3"/>
          <p:cNvSpPr>
            <a:spLocks noGrp="1"/>
          </p:cNvSpPr>
          <p:nvPr>
            <p:ph type="ftr" sz="quarter" idx="11"/>
            <p:custDataLst>
              <p:tags r:id="rId3"/>
            </p:custDataLst>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bg1"/>
                </a:solidFill>
                <a:latin typeface="+mn-lt"/>
                <a:ea typeface="+mn-ea"/>
                <a:cs typeface="汉仪楷体简" panose="02010600000101010101" charset="-128"/>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24" name="灯片编号占位符 4"/>
          <p:cNvSpPr>
            <a:spLocks noGrp="1"/>
          </p:cNvSpPr>
          <p:nvPr>
            <p:ph type="sldNum" sz="quarter" idx="12"/>
            <p:custDataLst>
              <p:tags r:id="rId4"/>
            </p:custDataLst>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bg1"/>
                </a:solidFill>
                <a:latin typeface="+mn-lt"/>
                <a:ea typeface="+mn-ea"/>
                <a:cs typeface="汉仪楷体简" panose="02010600000101010101" charset="-128"/>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26" name="日期占位符 1"/>
          <p:cNvSpPr>
            <a:spLocks noGrp="1"/>
          </p:cNvSpPr>
          <p:nvPr>
            <p:ph type="dt" sz="half" idx="10"/>
            <p:custDataLst>
              <p:tags r:id="rId1"/>
            </p:custDataLst>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bg1"/>
                </a:solidFill>
                <a:latin typeface="+mn-lt"/>
                <a:ea typeface="+mn-ea"/>
                <a:cs typeface="汉仪楷体简" panose="02010600000101010101" charset="-128"/>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728" name="页脚占位符 2"/>
          <p:cNvSpPr>
            <a:spLocks noGrp="1"/>
          </p:cNvSpPr>
          <p:nvPr>
            <p:ph type="ftr" sz="quarter" idx="11"/>
            <p:custDataLst>
              <p:tags r:id="rId2"/>
            </p:custDataLst>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bg1"/>
                </a:solidFill>
                <a:latin typeface="+mn-lt"/>
                <a:ea typeface="+mn-ea"/>
                <a:cs typeface="汉仪楷体简" panose="02010600000101010101" charset="-128"/>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0" name="灯片编号占位符 3"/>
          <p:cNvSpPr>
            <a:spLocks noGrp="1"/>
          </p:cNvSpPr>
          <p:nvPr>
            <p:ph type="sldNum" sz="quarter" idx="12"/>
            <p:custDataLst>
              <p:tags r:id="rId3"/>
            </p:custDataLst>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bg1"/>
                </a:solidFill>
                <a:latin typeface="+mn-lt"/>
                <a:ea typeface="+mn-ea"/>
                <a:cs typeface="汉仪楷体简" panose="02010600000101010101" charset="-128"/>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32" name="内容占位符 1"/>
          <p:cNvSpPr>
            <a:spLocks noGrp="1"/>
          </p:cNvSpPr>
          <p:nvPr>
            <p:ph idx="1"/>
            <p:custDataLst>
              <p:tags r:id="rId1"/>
            </p:custDataLst>
          </p:nvPr>
        </p:nvSpPr>
        <p:spPr>
          <a:xfrm>
            <a:off x="838200" y="762000"/>
            <a:ext cx="10515600" cy="5267865"/>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4" name="日期占位符 2"/>
          <p:cNvSpPr>
            <a:spLocks noGrp="1"/>
          </p:cNvSpPr>
          <p:nvPr>
            <p:ph type="dt" sz="half" idx="10"/>
            <p:custDataLst>
              <p:tags r:id="rId2"/>
            </p:custDataLst>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bg1"/>
                </a:solidFill>
                <a:latin typeface="+mn-lt"/>
                <a:ea typeface="+mn-ea"/>
                <a:cs typeface="汉仪楷体简" panose="02010600000101010101" charset="-128"/>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736" name="页脚占位符 3"/>
          <p:cNvSpPr>
            <a:spLocks noGrp="1"/>
          </p:cNvSpPr>
          <p:nvPr>
            <p:ph type="ftr" sz="quarter" idx="11"/>
            <p:custDataLst>
              <p:tags r:id="rId3"/>
            </p:custDataLst>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bg1"/>
                </a:solidFill>
                <a:latin typeface="+mn-lt"/>
                <a:ea typeface="+mn-ea"/>
                <a:cs typeface="汉仪楷体简" panose="02010600000101010101" charset="-128"/>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8" name="灯片编号占位符 4"/>
          <p:cNvSpPr>
            <a:spLocks noGrp="1"/>
          </p:cNvSpPr>
          <p:nvPr>
            <p:ph type="sldNum" sz="quarter" idx="12"/>
            <p:custDataLst>
              <p:tags r:id="rId4"/>
            </p:custDataLst>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bg1"/>
                </a:solidFill>
                <a:latin typeface="+mn-lt"/>
                <a:ea typeface="+mn-ea"/>
                <a:cs typeface="汉仪楷体简" panose="02010600000101010101" charset="-128"/>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40" name="标题 1"/>
          <p:cNvSpPr>
            <a:spLocks noGrp="1"/>
          </p:cNvSpPr>
          <p:nvPr>
            <p:ph type="title"/>
            <p:custDataLst>
              <p:tags r:id="rId1"/>
            </p:custDataLst>
          </p:nvPr>
        </p:nvSpPr>
        <p:spPr>
          <a:xfrm>
            <a:off x="839788" y="360000"/>
            <a:ext cx="10515600" cy="864000"/>
          </a:xfrm>
        </p:spPr>
        <p:txBody>
          <a:bodyPr/>
          <a:lstStyle>
            <a:lvl1pPr>
              <a:defRPr>
                <a:solidFill>
                  <a:schemeClr val="tx1"/>
                </a:solidFill>
              </a:defRPr>
            </a:lvl1pPr>
          </a:lstStyle>
          <a:p>
            <a:r>
              <a:rPr lang="zh-CN" altLang="en-US"/>
              <a:t>单击此处编辑母版标题样式</a:t>
            </a:r>
            <a:endParaRPr lang="zh-CN" altLang="en-US"/>
          </a:p>
        </p:txBody>
      </p:sp>
      <p:sp>
        <p:nvSpPr>
          <p:cNvPr id="1048742" name="文本占位符 2"/>
          <p:cNvSpPr>
            <a:spLocks noGrp="1"/>
          </p:cNvSpPr>
          <p:nvPr>
            <p:ph type="body" idx="1" hasCustomPrompt="1"/>
            <p:custDataLst>
              <p:tags r:id="rId2"/>
            </p:custDataLst>
          </p:nvPr>
        </p:nvSpPr>
        <p:spPr>
          <a:xfrm>
            <a:off x="838200" y="1275324"/>
            <a:ext cx="10514012" cy="576000"/>
          </a:xfrm>
        </p:spPr>
        <p:txBody>
          <a:bodyPr anchor="t">
            <a:normAutofit/>
          </a:bodyPr>
          <a:lstStyle>
            <a:lvl1pPr marL="0" indent="0">
              <a:buNone/>
              <a:defRPr sz="1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44" name="日期占位符 3"/>
          <p:cNvSpPr>
            <a:spLocks noGrp="1"/>
          </p:cNvSpPr>
          <p:nvPr>
            <p:ph type="dt" sz="half" idx="10"/>
            <p:custDataLst>
              <p:tags r:id="rId3"/>
            </p:custDataLst>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bg1"/>
                </a:solidFill>
                <a:latin typeface="+mn-lt"/>
                <a:ea typeface="+mn-ea"/>
                <a:cs typeface="汉仪楷体简" panose="02010600000101010101" charset="-128"/>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746" name="页脚占位符 4"/>
          <p:cNvSpPr>
            <a:spLocks noGrp="1"/>
          </p:cNvSpPr>
          <p:nvPr>
            <p:ph type="ftr" sz="quarter" idx="11"/>
            <p:custDataLst>
              <p:tags r:id="rId4"/>
            </p:custDataLst>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bg1"/>
                </a:solidFill>
                <a:latin typeface="+mn-lt"/>
                <a:ea typeface="+mn-ea"/>
                <a:cs typeface="汉仪楷体简" panose="02010600000101010101" charset="-128"/>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48" name="灯片编号占位符 5"/>
          <p:cNvSpPr>
            <a:spLocks noGrp="1"/>
          </p:cNvSpPr>
          <p:nvPr>
            <p:ph type="sldNum" sz="quarter" idx="12"/>
            <p:custDataLst>
              <p:tags r:id="rId5"/>
            </p:custDataLst>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bg1"/>
                </a:solidFill>
                <a:latin typeface="+mn-lt"/>
                <a:ea typeface="+mn-ea"/>
                <a:cs typeface="汉仪楷体简" panose="02010600000101010101" charset="-128"/>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73" name="@svg_墨迹"/>
          <p:cNvPicPr>
            <a:picLocks noChangeAspect="1"/>
          </p:cNvPicPr>
          <p:nvPr userDrawn="1">
            <p:custDataLst>
              <p:tags r:id="rId2"/>
            </p:custDataLst>
          </p:nvPr>
        </p:nvPicPr>
        <p:blipFill>
          <a:blip r:embed="rId1"/>
          <a:stretch>
            <a:fillRect/>
          </a:stretch>
        </p:blipFill>
        <p:spPr>
          <a:xfrm>
            <a:off x="-6096" y="0"/>
            <a:ext cx="7036308" cy="6858000"/>
          </a:xfrm>
          <a:prstGeom prst="rect">
            <a:avLst/>
          </a:prstGeom>
        </p:spPr>
      </p:pic>
      <p:sp>
        <p:nvSpPr>
          <p:cNvPr id="1048750" name="标题 1"/>
          <p:cNvSpPr>
            <a:spLocks noGrp="1"/>
          </p:cNvSpPr>
          <p:nvPr>
            <p:ph type="ctrTitle" hasCustomPrompt="1"/>
            <p:custDataLst>
              <p:tags r:id="rId3"/>
            </p:custDataLst>
          </p:nvPr>
        </p:nvSpPr>
        <p:spPr>
          <a:xfrm>
            <a:off x="5695950" y="1826488"/>
            <a:ext cx="5657250" cy="1800000"/>
          </a:xfrm>
        </p:spPr>
        <p:txBody>
          <a:bodyPr anchor="b"/>
          <a:lstStyle>
            <a:lvl1pPr algn="r">
              <a:lnSpc>
                <a:spcPct val="100000"/>
              </a:lnSpc>
              <a:defRPr sz="6000">
                <a:solidFill>
                  <a:schemeClr val="tx1"/>
                </a:solidFill>
              </a:defRPr>
            </a:lvl1pPr>
          </a:lstStyle>
          <a:p>
            <a:r>
              <a:rPr lang="zh-CN" altLang="en-US"/>
              <a:t>单击此处编</a:t>
            </a:r>
            <a:br>
              <a:rPr lang="en-US" altLang="zh-CN"/>
            </a:br>
            <a:r>
              <a:rPr lang="zh-CN" altLang="en-US"/>
              <a:t>辑母版标题样式</a:t>
            </a:r>
            <a:endParaRPr lang="zh-CN" altLang="en-US"/>
          </a:p>
        </p:txBody>
      </p:sp>
      <p:sp>
        <p:nvSpPr>
          <p:cNvPr id="1048752" name="署名占位符 10"/>
          <p:cNvSpPr>
            <a:spLocks noGrp="1"/>
          </p:cNvSpPr>
          <p:nvPr>
            <p:ph type="body" sz="quarter" idx="17" hasCustomPrompt="1"/>
            <p:custDataLst>
              <p:tags r:id="rId4"/>
            </p:custDataLst>
          </p:nvPr>
        </p:nvSpPr>
        <p:spPr>
          <a:xfrm>
            <a:off x="5702646" y="3854494"/>
            <a:ext cx="5657250" cy="504000"/>
          </a:xfrm>
        </p:spPr>
        <p:txBody>
          <a:bodyPr anchor="ctr">
            <a:normAutofit/>
          </a:bodyPr>
          <a:lstStyle>
            <a:lvl1pPr marL="0" indent="0" algn="r">
              <a:lnSpc>
                <a:spcPct val="100000"/>
              </a:lnSpc>
              <a:buNone/>
              <a:defRPr sz="1800">
                <a:solidFill>
                  <a:schemeClr val="tx1"/>
                </a:solidFill>
              </a:defRPr>
            </a:lvl1pPr>
          </a:lstStyle>
          <a:p>
            <a:pPr lvl="0"/>
            <a:r>
              <a:rPr lang="zh-CN" altLang="en-US"/>
              <a:t>署名占位符</a:t>
            </a:r>
            <a:endParaRPr lang="zh-CN" altLang="en-US"/>
          </a:p>
        </p:txBody>
      </p:sp>
      <p:pic>
        <p:nvPicPr>
          <p:cNvPr id="2097175" name="@svg_装饰文字"/>
          <p:cNvPicPr>
            <a:picLocks noChangeAspect="1"/>
          </p:cNvPicPr>
          <p:nvPr userDrawn="1">
            <p:custDataLst>
              <p:tags r:id="rId6"/>
            </p:custDataLst>
          </p:nvPr>
        </p:nvPicPr>
        <p:blipFill>
          <a:blip r:embed="rId5"/>
          <a:stretch>
            <a:fillRect/>
          </a:stretch>
        </p:blipFill>
        <p:spPr>
          <a:xfrm>
            <a:off x="2586228" y="13716"/>
            <a:ext cx="1879092" cy="5692140"/>
          </a:xfrm>
          <a:prstGeom prst="rect">
            <a:avLst/>
          </a:prstGeom>
        </p:spPr>
      </p:pic>
      <p:pic>
        <p:nvPicPr>
          <p:cNvPr id="2097177" name="@svg_印章"/>
          <p:cNvPicPr>
            <a:picLocks noChangeAspect="1"/>
          </p:cNvPicPr>
          <p:nvPr userDrawn="1">
            <p:custDataLst>
              <p:tags r:id="rId8"/>
            </p:custDataLst>
          </p:nvPr>
        </p:nvPicPr>
        <p:blipFill>
          <a:blip r:embed="rId7"/>
          <a:stretch>
            <a:fillRect/>
          </a:stretch>
        </p:blipFill>
        <p:spPr>
          <a:xfrm>
            <a:off x="1754124" y="1499616"/>
            <a:ext cx="420624" cy="443484"/>
          </a:xfrm>
          <a:prstGeom prst="rect">
            <a:avLst/>
          </a:prstGeom>
        </p:spPr>
      </p:pic>
      <p:pic>
        <p:nvPicPr>
          <p:cNvPr id="2097179" name="@svg_装饰点"/>
          <p:cNvPicPr>
            <a:picLocks noChangeAspect="1"/>
          </p:cNvPicPr>
          <p:nvPr userDrawn="1">
            <p:custDataLst>
              <p:tags r:id="rId10"/>
            </p:custDataLst>
          </p:nvPr>
        </p:nvPicPr>
        <p:blipFill>
          <a:blip r:embed="rId9"/>
          <a:stretch>
            <a:fillRect/>
          </a:stretch>
        </p:blipFill>
        <p:spPr>
          <a:xfrm>
            <a:off x="10789374" y="677382"/>
            <a:ext cx="534350" cy="77641"/>
          </a:xfrm>
          <a:prstGeom prst="rect">
            <a:avLst/>
          </a:prstGeom>
        </p:spPr>
      </p:pic>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0.png" /><Relationship Id="rId13" Type="http://schemas.openxmlformats.org/officeDocument/2006/relationships/tags" Target="../tags/tag60.xml" /><Relationship Id="rId14" Type="http://schemas.openxmlformats.org/officeDocument/2006/relationships/tags" Target="../tags/tag61.xml" /><Relationship Id="rId15" Type="http://schemas.openxmlformats.org/officeDocument/2006/relationships/tags" Target="../tags/tag62.xml" /><Relationship Id="rId16" Type="http://schemas.openxmlformats.org/officeDocument/2006/relationships/image" Target="../media/image4.png" /><Relationship Id="rId17" Type="http://schemas.openxmlformats.org/officeDocument/2006/relationships/tags" Target="../tags/tag63.xml" /><Relationship Id="rId18" Type="http://schemas.openxmlformats.org/officeDocument/2006/relationships/tags" Target="../tags/tag64.xml" /><Relationship Id="rId19"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svg_墨迹"/>
          <p:cNvPicPr>
            <a:picLocks noChangeAspect="1"/>
          </p:cNvPicPr>
          <p:nvPr userDrawn="1">
            <p:custDataLst>
              <p:tags r:id="rId13"/>
            </p:custDataLst>
          </p:nvPr>
        </p:nvPicPr>
        <p:blipFill>
          <a:blip r:embed="rId12"/>
          <a:stretch>
            <a:fillRect/>
          </a:stretch>
        </p:blipFill>
        <p:spPr>
          <a:xfrm>
            <a:off x="-1526" y="0"/>
            <a:ext cx="12193526" cy="6858000"/>
          </a:xfrm>
          <a:prstGeom prst="rect">
            <a:avLst/>
          </a:prstGeom>
        </p:spPr>
      </p:pic>
      <p:sp>
        <p:nvSpPr>
          <p:cNvPr id="1048654" name="标题占位符 1"/>
          <p:cNvSpPr>
            <a:spLocks noGrp="1"/>
          </p:cNvSpPr>
          <p:nvPr>
            <p:ph type="title"/>
            <p:custDataLst>
              <p:tags r:id="rId14"/>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6" name="文本占位符 2"/>
          <p:cNvSpPr>
            <a:spLocks noGrp="1"/>
          </p:cNvSpPr>
          <p:nvPr>
            <p:ph type="body" idx="1"/>
            <p:custDataLst>
              <p:tags r:id="rId15"/>
            </p:custDataLst>
          </p:nvPr>
        </p:nvSpPr>
        <p:spPr>
          <a:xfrm>
            <a:off x="838200" y="1522368"/>
            <a:ext cx="10515600" cy="4445295"/>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pic>
        <p:nvPicPr>
          <p:cNvPr id="2097155" name="@svg_装饰点"/>
          <p:cNvPicPr>
            <a:picLocks noChangeAspect="1"/>
          </p:cNvPicPr>
          <p:nvPr userDrawn="1">
            <p:custDataLst>
              <p:tags r:id="rId17"/>
            </p:custDataLst>
          </p:nvPr>
        </p:nvPicPr>
        <p:blipFill>
          <a:blip r:embed="rId16"/>
          <a:stretch>
            <a:fillRect/>
          </a:stretch>
        </p:blipFill>
        <p:spPr>
          <a:xfrm>
            <a:off x="10789374" y="677382"/>
            <a:ext cx="534350" cy="77641"/>
          </a:xfrm>
          <a:prstGeom prst="rect">
            <a:avLst/>
          </a:prstGeom>
        </p:spPr>
      </p:pic>
      <p:sp>
        <p:nvSpPr>
          <p:cNvPr id="1048658" name="KSO_TEMPLATE" hidden="1"/>
          <p:cNvSpPr/>
          <p:nvPr userDrawn="1">
            <p:custDataLst>
              <p:tags r:id="rId18"/>
            </p:custDataLst>
          </p:nvPr>
        </p:nvSpPr>
        <p:spPr>
          <a:xfrm flipH="1">
            <a:off x="0" y="0"/>
            <a:ext cx="0" cy="0"/>
          </a:xfrm>
          <a:prstGeom prst="rect">
            <a:avLst/>
          </a:prstGeom>
          <a:solidFill>
            <a:schemeClr val="bg1"/>
          </a:solidFill>
          <a:ln w="12700" cmpd="sng">
            <a:noFill/>
            <a:prstDash val="solid"/>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94040" r:id="rId2"/>
    <p:sldLayoutId id="2147494041" r:id="rId3"/>
    <p:sldLayoutId id="2147494042" r:id="rId4"/>
    <p:sldLayoutId id="2147494043" r:id="rId5"/>
    <p:sldLayoutId id="2147494044" r:id="rId6"/>
    <p:sldLayoutId id="2147494045" r:id="rId7"/>
    <p:sldLayoutId id="2147494046" r:id="rId8"/>
    <p:sldLayoutId id="2147494047" r:id="rId9"/>
    <p:sldLayoutId id="2147494048" r:id="rId10"/>
    <p:sldLayoutId id="2147494049" r:id="rId11"/>
  </p:sldLayoutIdLst>
  <p:transition/>
  <p:timing/>
  <p:txStyles>
    <p:titleStyle>
      <a:lvl1pPr algn="l" defTabSz="914400" rtl="0" eaLnBrk="1" latinLnBrk="0" hangingPunct="1">
        <a:lnSpc>
          <a:spcPct val="100000"/>
        </a:lnSpc>
        <a:spcBef>
          <a:spcPct val="0"/>
        </a:spcBef>
        <a:buNone/>
        <a:defRPr sz="3600" b="1" kern="1200">
          <a:solidFill>
            <a:schemeClr val="tx1"/>
          </a:solidFill>
          <a:latin typeface="+mj-ea"/>
          <a:ea typeface="+mj-ea"/>
          <a:cs typeface="汉仪楷体简" panose="02010600000101010101" charset="-128"/>
        </a:defRPr>
      </a:lvl1pPr>
    </p:titleStyle>
    <p:bodyStyle>
      <a:lvl1pPr marL="228600" indent="-228600" algn="l" defTabSz="914400" rtl="0" eaLnBrk="1" latinLnBrk="0" hangingPunct="1">
        <a:lnSpc>
          <a:spcPct val="130000"/>
        </a:lnSpc>
        <a:spcBef>
          <a:spcPts val="1000"/>
        </a:spcBef>
        <a:buFont typeface="Arial" pitchFamily="34" charset="0"/>
        <a:buChar char="•"/>
        <a:defRPr sz="2000" kern="1200">
          <a:solidFill>
            <a:schemeClr val="tx1"/>
          </a:solidFill>
          <a:latin typeface="+mn-ea"/>
          <a:ea typeface="+mn-ea"/>
          <a:cs typeface="汉仪楷体简" panose="02010600000101010101" charset="-128"/>
        </a:defRPr>
      </a:lvl1pPr>
      <a:lvl2pPr marL="538480" indent="-206375" algn="l" defTabSz="914400" rtl="0" eaLnBrk="1" latinLnBrk="0" hangingPunct="1">
        <a:lnSpc>
          <a:spcPct val="130000"/>
        </a:lnSpc>
        <a:spcBef>
          <a:spcPct val="0"/>
        </a:spcBef>
        <a:buFont typeface="Arial" pitchFamily="34" charset="0"/>
        <a:buChar char="•"/>
        <a:defRPr sz="1800" kern="1200">
          <a:solidFill>
            <a:schemeClr val="tx1"/>
          </a:solidFill>
          <a:latin typeface="+mn-ea"/>
          <a:ea typeface="+mn-ea"/>
          <a:cs typeface="汉仪楷体简" panose="02010600000101010101" charset="-128"/>
        </a:defRPr>
      </a:lvl2pPr>
      <a:lvl3pPr marL="798830" indent="-161925" algn="l" defTabSz="914400" rtl="0" eaLnBrk="1" latinLnBrk="0" hangingPunct="1">
        <a:lnSpc>
          <a:spcPct val="130000"/>
        </a:lnSpc>
        <a:spcBef>
          <a:spcPct val="0"/>
        </a:spcBef>
        <a:buFont typeface="Arial" pitchFamily="34" charset="0"/>
        <a:buChar char="•"/>
        <a:defRPr sz="1600" kern="1200">
          <a:solidFill>
            <a:schemeClr val="tx1"/>
          </a:solidFill>
          <a:latin typeface="+mn-ea"/>
          <a:ea typeface="+mn-ea"/>
          <a:cs typeface="汉仪楷体简" panose="02010600000101010101" charset="-128"/>
        </a:defRPr>
      </a:lvl3pPr>
      <a:lvl4pPr marL="1030605" indent="-149225" algn="l" defTabSz="914400" rtl="0" eaLnBrk="1" latinLnBrk="0" hangingPunct="1">
        <a:lnSpc>
          <a:spcPct val="130000"/>
        </a:lnSpc>
        <a:spcBef>
          <a:spcPct val="0"/>
        </a:spcBef>
        <a:buFont typeface="Arial" pitchFamily="34" charset="0"/>
        <a:buChar char="•"/>
        <a:defRPr sz="1400" kern="1200">
          <a:solidFill>
            <a:schemeClr val="tx1"/>
          </a:solidFill>
          <a:latin typeface="+mn-ea"/>
          <a:ea typeface="+mn-ea"/>
          <a:cs typeface="汉仪楷体简" panose="02010600000101010101" charset="-128"/>
        </a:defRPr>
      </a:lvl4pPr>
      <a:lvl5pPr marL="1235075" indent="-127000" algn="l" defTabSz="914400" rtl="0" eaLnBrk="1" latinLnBrk="0" hangingPunct="1">
        <a:lnSpc>
          <a:spcPct val="130000"/>
        </a:lnSpc>
        <a:spcBef>
          <a:spcPct val="0"/>
        </a:spcBef>
        <a:buFont typeface="Arial" pitchFamily="34" charset="0"/>
        <a:buChar char="•"/>
        <a:defRPr sz="1200" kern="1200">
          <a:solidFill>
            <a:schemeClr val="tx1"/>
          </a:solidFill>
          <a:latin typeface="+mn-ea"/>
          <a:ea typeface="+mn-ea"/>
          <a:cs typeface="汉仪楷体简" panose="02010600000101010101" charset="-128"/>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77.xml" /><Relationship Id="rId11" Type="http://schemas.openxmlformats.org/officeDocument/2006/relationships/tags" Target="../tags/tag78.xml" /><Relationship Id="rId12" Type="http://schemas.openxmlformats.org/officeDocument/2006/relationships/tags" Target="../tags/tag79.xml" /><Relationship Id="rId13" Type="http://schemas.openxmlformats.org/officeDocument/2006/relationships/tags" Target="../tags/tag80.xml" /><Relationship Id="rId14" Type="http://schemas.openxmlformats.org/officeDocument/2006/relationships/tags" Target="../tags/tag81.xml" /><Relationship Id="rId15" Type="http://schemas.openxmlformats.org/officeDocument/2006/relationships/tags" Target="../tags/tag82.xml" /><Relationship Id="rId16" Type="http://schemas.openxmlformats.org/officeDocument/2006/relationships/tags" Target="../tags/tag83.xml" /><Relationship Id="rId17" Type="http://schemas.openxmlformats.org/officeDocument/2006/relationships/tags" Target="../tags/tag84.xml" /><Relationship Id="rId18" Type="http://schemas.openxmlformats.org/officeDocument/2006/relationships/tags" Target="../tags/tag85.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tags" Target="../tags/tag7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86.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02.xml" /><Relationship Id="rId11" Type="http://schemas.openxmlformats.org/officeDocument/2006/relationships/tags" Target="../tags/tag103.xml" /><Relationship Id="rId12" Type="http://schemas.openxmlformats.org/officeDocument/2006/relationships/tags" Target="../tags/tag104.xml" /><Relationship Id="rId13" Type="http://schemas.openxmlformats.org/officeDocument/2006/relationships/tags" Target="../tags/tag105.xml" /><Relationship Id="rId2" Type="http://schemas.openxmlformats.org/officeDocument/2006/relationships/tags" Target="../tags/tag94.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tags" Target="../tags/tag97.xml" /><Relationship Id="rId6" Type="http://schemas.openxmlformats.org/officeDocument/2006/relationships/tags" Target="../tags/tag98.xml" /><Relationship Id="rId7" Type="http://schemas.openxmlformats.org/officeDocument/2006/relationships/tags" Target="../tags/tag99.xml" /><Relationship Id="rId8" Type="http://schemas.openxmlformats.org/officeDocument/2006/relationships/tags" Target="../tags/tag100.xml" /><Relationship Id="rId9" Type="http://schemas.openxmlformats.org/officeDocument/2006/relationships/tags" Target="../tags/tag10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4.xml" /><Relationship Id="rId11" Type="http://schemas.openxmlformats.org/officeDocument/2006/relationships/tags" Target="../tags/tag115.xml" /><Relationship Id="rId12" Type="http://schemas.openxmlformats.org/officeDocument/2006/relationships/tags" Target="../tags/tag116.xml" /><Relationship Id="rId13" Type="http://schemas.openxmlformats.org/officeDocument/2006/relationships/tags" Target="../tags/tag117.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 Id="rId5" Type="http://schemas.openxmlformats.org/officeDocument/2006/relationships/tags" Target="../tags/tag109.xml" /><Relationship Id="rId6" Type="http://schemas.openxmlformats.org/officeDocument/2006/relationships/tags" Target="../tags/tag110.xml" /><Relationship Id="rId7" Type="http://schemas.openxmlformats.org/officeDocument/2006/relationships/tags" Target="../tags/tag111.xml" /><Relationship Id="rId8" Type="http://schemas.openxmlformats.org/officeDocument/2006/relationships/tags" Target="../tags/tag112.xml" /><Relationship Id="rId9" Type="http://schemas.openxmlformats.org/officeDocument/2006/relationships/tags" Target="../tags/tag1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6.xml" /><Relationship Id="rId11" Type="http://schemas.openxmlformats.org/officeDocument/2006/relationships/tags" Target="../tags/tag127.xml" /><Relationship Id="rId12" Type="http://schemas.openxmlformats.org/officeDocument/2006/relationships/tags" Target="../tags/tag128.xml" /><Relationship Id="rId13" Type="http://schemas.openxmlformats.org/officeDocument/2006/relationships/tags" Target="../tags/tag129.xml" /><Relationship Id="rId14" Type="http://schemas.openxmlformats.org/officeDocument/2006/relationships/tags" Target="../tags/tag130.xml" /><Relationship Id="rId15" Type="http://schemas.openxmlformats.org/officeDocument/2006/relationships/tags" Target="../tags/tag131.xml" /><Relationship Id="rId16" Type="http://schemas.openxmlformats.org/officeDocument/2006/relationships/tags" Target="../tags/tag132.xml" /><Relationship Id="rId17" Type="http://schemas.openxmlformats.org/officeDocument/2006/relationships/tags" Target="../tags/tag133.xml" /><Relationship Id="rId18" Type="http://schemas.openxmlformats.org/officeDocument/2006/relationships/tags" Target="../tags/tag134.xml" /><Relationship Id="rId19" Type="http://schemas.openxmlformats.org/officeDocument/2006/relationships/tags" Target="../tags/tag135.xml" /><Relationship Id="rId2" Type="http://schemas.openxmlformats.org/officeDocument/2006/relationships/tags" Target="../tags/tag118.xml" /><Relationship Id="rId20" Type="http://schemas.openxmlformats.org/officeDocument/2006/relationships/tags" Target="../tags/tag136.xml" /><Relationship Id="rId21" Type="http://schemas.openxmlformats.org/officeDocument/2006/relationships/tags" Target="../tags/tag137.xml" /><Relationship Id="rId22" Type="http://schemas.openxmlformats.org/officeDocument/2006/relationships/tags" Target="../tags/tag138.xml" /><Relationship Id="rId23" Type="http://schemas.openxmlformats.org/officeDocument/2006/relationships/tags" Target="../tags/tag139.xml" /><Relationship Id="rId24" Type="http://schemas.openxmlformats.org/officeDocument/2006/relationships/tags" Target="../tags/tag140.xml" /><Relationship Id="rId25" Type="http://schemas.openxmlformats.org/officeDocument/2006/relationships/tags" Target="../tags/tag141.xml" /><Relationship Id="rId26" Type="http://schemas.openxmlformats.org/officeDocument/2006/relationships/tags" Target="../tags/tag142.xml" /><Relationship Id="rId27" Type="http://schemas.openxmlformats.org/officeDocument/2006/relationships/tags" Target="../tags/tag143.xml" /><Relationship Id="rId28" Type="http://schemas.openxmlformats.org/officeDocument/2006/relationships/tags" Target="../tags/tag144.xml" /><Relationship Id="rId29" Type="http://schemas.openxmlformats.org/officeDocument/2006/relationships/tags" Target="../tags/tag145.xml" /><Relationship Id="rId3" Type="http://schemas.openxmlformats.org/officeDocument/2006/relationships/tags" Target="../tags/tag119.xml" /><Relationship Id="rId30" Type="http://schemas.openxmlformats.org/officeDocument/2006/relationships/tags" Target="../tags/tag146.xml" /><Relationship Id="rId4" Type="http://schemas.openxmlformats.org/officeDocument/2006/relationships/tags" Target="../tags/tag120.xml" /><Relationship Id="rId5" Type="http://schemas.openxmlformats.org/officeDocument/2006/relationships/tags" Target="../tags/tag121.xml" /><Relationship Id="rId6" Type="http://schemas.openxmlformats.org/officeDocument/2006/relationships/tags" Target="../tags/tag122.xml" /><Relationship Id="rId7" Type="http://schemas.openxmlformats.org/officeDocument/2006/relationships/tags" Target="../tags/tag123.xml" /><Relationship Id="rId8" Type="http://schemas.openxmlformats.org/officeDocument/2006/relationships/tags" Target="../tags/tag124.xml" /><Relationship Id="rId9" Type="http://schemas.openxmlformats.org/officeDocument/2006/relationships/tags" Target="../tags/tag12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7.xml" /><Relationship Id="rId3" Type="http://schemas.openxmlformats.org/officeDocument/2006/relationships/tags" Target="../tags/tag148.xml" /><Relationship Id="rId4" Type="http://schemas.openxmlformats.org/officeDocument/2006/relationships/tags" Target="../tags/tag149.xml" /><Relationship Id="rId5" Type="http://schemas.openxmlformats.org/officeDocument/2006/relationships/tags" Target="../tags/tag15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1.xml" /><Relationship Id="rId3" Type="http://schemas.openxmlformats.org/officeDocument/2006/relationships/tags" Target="../tags/tag152.xml" /><Relationship Id="rId4" Type="http://schemas.openxmlformats.org/officeDocument/2006/relationships/tags" Target="../tags/tag153.xml" /><Relationship Id="rId5" Type="http://schemas.openxmlformats.org/officeDocument/2006/relationships/tags" Target="../tags/tag15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 Id="rId5" Type="http://schemas.openxmlformats.org/officeDocument/2006/relationships/tags" Target="../tags/tag158.xml" /><Relationship Id="rId6" Type="http://schemas.openxmlformats.org/officeDocument/2006/relationships/tags" Target="../tags/tag159.xml" /><Relationship Id="rId7" Type="http://schemas.openxmlformats.org/officeDocument/2006/relationships/tags" Target="../tags/tag160.xml" /><Relationship Id="rId8" Type="http://schemas.openxmlformats.org/officeDocument/2006/relationships/tags" Target="../tags/tag161.xml" /><Relationship Id="rId9" Type="http://schemas.openxmlformats.org/officeDocument/2006/relationships/tags" Target="../tags/tag16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1.xml" /><Relationship Id="rId11" Type="http://schemas.openxmlformats.org/officeDocument/2006/relationships/tags" Target="../tags/tag172.xml" /><Relationship Id="rId12" Type="http://schemas.openxmlformats.org/officeDocument/2006/relationships/tags" Target="../tags/tag173.xml" /><Relationship Id="rId13" Type="http://schemas.openxmlformats.org/officeDocument/2006/relationships/tags" Target="../tags/tag174.xml" /><Relationship Id="rId14" Type="http://schemas.openxmlformats.org/officeDocument/2006/relationships/tags" Target="../tags/tag175.xml" /><Relationship Id="rId15" Type="http://schemas.openxmlformats.org/officeDocument/2006/relationships/tags" Target="../tags/tag176.xml" /><Relationship Id="rId16" Type="http://schemas.openxmlformats.org/officeDocument/2006/relationships/tags" Target="../tags/tag177.xml" /><Relationship Id="rId17" Type="http://schemas.openxmlformats.org/officeDocument/2006/relationships/tags" Target="../tags/tag178.xml" /><Relationship Id="rId2" Type="http://schemas.openxmlformats.org/officeDocument/2006/relationships/tags" Target="../tags/tag163.xml" /><Relationship Id="rId3" Type="http://schemas.openxmlformats.org/officeDocument/2006/relationships/tags" Target="../tags/tag164.xml" /><Relationship Id="rId4" Type="http://schemas.openxmlformats.org/officeDocument/2006/relationships/tags" Target="../tags/tag165.xml" /><Relationship Id="rId5" Type="http://schemas.openxmlformats.org/officeDocument/2006/relationships/tags" Target="../tags/tag166.xml" /><Relationship Id="rId6" Type="http://schemas.openxmlformats.org/officeDocument/2006/relationships/tags" Target="../tags/tag167.xml" /><Relationship Id="rId7" Type="http://schemas.openxmlformats.org/officeDocument/2006/relationships/tags" Target="../tags/tag168.xml" /><Relationship Id="rId8" Type="http://schemas.openxmlformats.org/officeDocument/2006/relationships/tags" Target="../tags/tag169.xml" /><Relationship Id="rId9" Type="http://schemas.openxmlformats.org/officeDocument/2006/relationships/tags" Target="../tags/tag17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7.xml" /><Relationship Id="rId11" Type="http://schemas.openxmlformats.org/officeDocument/2006/relationships/tags" Target="../tags/tag188.xml" /><Relationship Id="rId12" Type="http://schemas.openxmlformats.org/officeDocument/2006/relationships/tags" Target="../tags/tag189.xml" /><Relationship Id="rId13" Type="http://schemas.openxmlformats.org/officeDocument/2006/relationships/tags" Target="../tags/tag190.xml" /><Relationship Id="rId2" Type="http://schemas.openxmlformats.org/officeDocument/2006/relationships/tags" Target="../tags/tag179.xml" /><Relationship Id="rId3" Type="http://schemas.openxmlformats.org/officeDocument/2006/relationships/tags" Target="../tags/tag180.xml" /><Relationship Id="rId4" Type="http://schemas.openxmlformats.org/officeDocument/2006/relationships/tags" Target="../tags/tag181.xml" /><Relationship Id="rId5" Type="http://schemas.openxmlformats.org/officeDocument/2006/relationships/tags" Target="../tags/tag182.xml" /><Relationship Id="rId6" Type="http://schemas.openxmlformats.org/officeDocument/2006/relationships/tags" Target="../tags/tag183.xml" /><Relationship Id="rId7" Type="http://schemas.openxmlformats.org/officeDocument/2006/relationships/tags" Target="../tags/tag184.xml" /><Relationship Id="rId8" Type="http://schemas.openxmlformats.org/officeDocument/2006/relationships/tags" Target="../tags/tag185.xml" /><Relationship Id="rId9" Type="http://schemas.openxmlformats.org/officeDocument/2006/relationships/tags" Target="../tags/tag18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5222303202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5711190" y="1579245"/>
            <a:ext cx="5642610" cy="2105660"/>
          </a:xfrm>
        </p:spPr>
        <p:txBody>
          <a:bodyPr>
            <a:normAutofit fontScale="90000"/>
          </a:bodyPr>
          <a:lstStyle/>
          <a:p>
            <a:r>
              <a:rPr lang="zh-CN" altLang="en-US"/>
              <a:t>中国化工行业市场规模及竞争态势分析</a:t>
            </a:r>
            <a:endParaRPr lang="zh-CN" altLang="en-US"/>
          </a:p>
        </p:txBody>
      </p:sp>
      <p:sp>
        <p:nvSpPr>
          <p:cNvPr id="1048650" name="副标题"/>
          <p:cNvSpPr>
            <a:spLocks noGrp="1"/>
          </p:cNvSpPr>
          <p:nvPr>
            <p:ph type="subTitle" idx="1"/>
            <p:custDataLst>
              <p:tags r:id="rId3"/>
            </p:custDataLst>
          </p:nvPr>
        </p:nvSpPr>
        <p:spPr>
          <a:xfrm>
            <a:off x="5711190" y="3870325"/>
            <a:ext cx="5642610" cy="706120"/>
          </a:xfrm>
        </p:spPr>
        <p:txBody>
          <a:bodyPr/>
          <a:lstStyle/>
          <a:p>
            <a:r>
              <a:rPr lang="zh-CN" altLang="en-US"/>
              <a:t>单击此处添加副标题</a:t>
            </a:r>
            <a:endParaRPr lang="zh-CN" altLang="en-US"/>
          </a:p>
        </p:txBody>
      </p:sp>
      <p:sp>
        <p:nvSpPr>
          <p:cNvPr id="1048652" name="署名"/>
          <p:cNvSpPr>
            <a:spLocks noGrp="1"/>
          </p:cNvSpPr>
          <p:nvPr>
            <p:ph type="body" sz="quarter" idx="17"/>
            <p:custDataLst>
              <p:tags r:id="rId4"/>
            </p:custDataLst>
          </p:nvPr>
        </p:nvSpPr>
        <p:spPr>
          <a:xfrm>
            <a:off x="5710989" y="4887995"/>
            <a:ext cx="5642811" cy="504000"/>
          </a:xfrm>
        </p:spPr>
        <p:txBody>
          <a:bodyPr/>
          <a:lstStyle/>
          <a:p>
            <a:r>
              <a:rPr lang="zh-CN" altLang="en-US"/>
              <a:t>汇报人：</a:t>
            </a:r>
            <a:r>
              <a:rPr lang="en-US" altLang="zh-CN"/>
              <a:t>XX</a:t>
            </a:r>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60" name="标题"/>
          <p:cNvSpPr>
            <a:spLocks noGrp="1"/>
          </p:cNvSpPr>
          <p:nvPr>
            <p:ph type="title"/>
            <p:custDataLst>
              <p:tags r:id="rId2"/>
            </p:custDataLst>
          </p:nvPr>
        </p:nvSpPr>
        <p:spPr>
          <a:xfrm>
            <a:off x="1344442" y="1260488"/>
            <a:ext cx="2148058" cy="1687249"/>
          </a:xfrm>
        </p:spPr>
        <p:txBody>
          <a:bodyPr/>
          <a:lstStyle/>
          <a:p>
            <a:r>
              <a:rPr lang="zh-CN" altLang="en-US"/>
              <a:t>目录</a:t>
            </a:r>
            <a:endParaRPr lang="zh-CN" altLang="en-US"/>
          </a:p>
        </p:txBody>
      </p:sp>
      <p:sp>
        <p:nvSpPr>
          <p:cNvPr id="1048762" name="序号"/>
          <p:cNvSpPr txBox="1"/>
          <p:nvPr>
            <p:custDataLst>
              <p:tags r:id="rId3"/>
            </p:custDataLst>
          </p:nvPr>
        </p:nvSpPr>
        <p:spPr>
          <a:xfrm>
            <a:off x="5951855" y="1789430"/>
            <a:ext cx="1202690" cy="50419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2000" b="1">
                <a:latin typeface="+mn-ea"/>
                <a:cs typeface="汉仪楷体简" panose="02010600000101010101" charset="-128"/>
              </a:rPr>
              <a:t>01</a:t>
            </a:r>
            <a:endParaRPr lang="en-US" sz="2000" b="1">
              <a:latin typeface="+mn-ea"/>
              <a:cs typeface="汉仪楷体简" panose="02010600000101010101" charset="-128"/>
            </a:endParaRPr>
          </a:p>
        </p:txBody>
      </p:sp>
      <p:sp>
        <p:nvSpPr>
          <p:cNvPr id="1048764" name="项标题"/>
          <p:cNvSpPr txBox="1"/>
          <p:nvPr>
            <p:custDataLst>
              <p:tags r:id="rId4"/>
            </p:custDataLst>
          </p:nvPr>
        </p:nvSpPr>
        <p:spPr>
          <a:xfrm>
            <a:off x="7154545" y="1790065"/>
            <a:ext cx="4208780" cy="50419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zh-CN" altLang="en-US" sz="2000" spc="300">
                <a:latin typeface="+mj-ea"/>
                <a:ea typeface="+mj-ea"/>
                <a:cs typeface="汉仪楷体简" panose="02010600000101010101" charset="-128"/>
              </a:rPr>
              <a:t>单击添加目录项标题</a:t>
            </a:r>
            <a:endParaRPr lang="zh-CN" altLang="en-US" sz="2000" spc="300">
              <a:latin typeface="+mj-ea"/>
              <a:ea typeface="+mj-ea"/>
              <a:cs typeface="汉仪楷体简" panose="02010600000101010101" charset="-128"/>
            </a:endParaRPr>
          </a:p>
        </p:txBody>
      </p:sp>
      <p:cxnSp>
        <p:nvCxnSpPr>
          <p:cNvPr id="3145729" name="直接连接符 2"/>
          <p:cNvCxnSpPr/>
          <p:nvPr>
            <p:custDataLst>
              <p:tags r:id="rId5"/>
            </p:custDataLst>
          </p:nvPr>
        </p:nvCxnSpPr>
        <p:spPr>
          <a:xfrm>
            <a:off x="5951855" y="2454275"/>
            <a:ext cx="5377815" cy="0"/>
          </a:xfrm>
          <a:prstGeom prst="line">
            <a:avLst/>
          </a:prstGeom>
          <a:ln>
            <a:solidFill>
              <a:schemeClr val="tx1">
                <a:alpha val="35000"/>
              </a:schemeClr>
            </a:solidFill>
          </a:ln>
        </p:spPr>
        <p:style>
          <a:lnRef idx="2">
            <a:schemeClr val="accent1"/>
          </a:lnRef>
          <a:fillRef idx="0">
            <a:srgbClr val="FFFFFF"/>
          </a:fillRef>
          <a:effectRef idx="0">
            <a:srgbClr val="FFFFFF"/>
          </a:effectRef>
          <a:fontRef idx="minor">
            <a:schemeClr val="tx1"/>
          </a:fontRef>
        </p:style>
      </p:cxnSp>
      <p:sp>
        <p:nvSpPr>
          <p:cNvPr id="1048766" name="序号"/>
          <p:cNvSpPr txBox="1"/>
          <p:nvPr>
            <p:custDataLst>
              <p:tags r:id="rId6"/>
            </p:custDataLst>
          </p:nvPr>
        </p:nvSpPr>
        <p:spPr>
          <a:xfrm>
            <a:off x="5951855" y="2614930"/>
            <a:ext cx="1202690" cy="50419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2000" b="1">
                <a:latin typeface="+mn-ea"/>
                <a:cs typeface="汉仪楷体简" panose="02010600000101010101" charset="-128"/>
              </a:rPr>
              <a:t>02</a:t>
            </a:r>
            <a:endParaRPr lang="en-US" sz="2000" b="1">
              <a:latin typeface="+mn-ea"/>
              <a:cs typeface="汉仪楷体简" panose="02010600000101010101" charset="-128"/>
            </a:endParaRPr>
          </a:p>
        </p:txBody>
      </p:sp>
      <p:sp>
        <p:nvSpPr>
          <p:cNvPr id="1048768" name="项标题"/>
          <p:cNvSpPr txBox="1"/>
          <p:nvPr>
            <p:custDataLst>
              <p:tags r:id="rId7"/>
            </p:custDataLst>
          </p:nvPr>
        </p:nvSpPr>
        <p:spPr>
          <a:xfrm>
            <a:off x="7154545" y="2615565"/>
            <a:ext cx="4208780" cy="50419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zh-CN" altLang="en-US" sz="2000" spc="300">
                <a:latin typeface="+mj-ea"/>
                <a:ea typeface="+mj-ea"/>
                <a:cs typeface="汉仪楷体简" panose="02010600000101010101" charset="-128"/>
              </a:rPr>
              <a:t>中国化工行业市场规模</a:t>
            </a:r>
            <a:endParaRPr lang="zh-CN" altLang="en-US" sz="2000" spc="300">
              <a:latin typeface="+mj-ea"/>
              <a:ea typeface="+mj-ea"/>
              <a:cs typeface="汉仪楷体简" panose="02010600000101010101" charset="-128"/>
            </a:endParaRPr>
          </a:p>
        </p:txBody>
      </p:sp>
      <p:cxnSp>
        <p:nvCxnSpPr>
          <p:cNvPr id="3145731" name="直接连接符 18"/>
          <p:cNvCxnSpPr/>
          <p:nvPr>
            <p:custDataLst>
              <p:tags r:id="rId8"/>
            </p:custDataLst>
          </p:nvPr>
        </p:nvCxnSpPr>
        <p:spPr>
          <a:xfrm>
            <a:off x="5951855" y="3279775"/>
            <a:ext cx="5377815" cy="0"/>
          </a:xfrm>
          <a:prstGeom prst="line">
            <a:avLst/>
          </a:prstGeom>
          <a:ln>
            <a:solidFill>
              <a:schemeClr val="tx1">
                <a:alpha val="35000"/>
              </a:schemeClr>
            </a:solidFill>
          </a:ln>
        </p:spPr>
        <p:style>
          <a:lnRef idx="2">
            <a:schemeClr val="accent1"/>
          </a:lnRef>
          <a:fillRef idx="0">
            <a:srgbClr val="FFFFFF"/>
          </a:fillRef>
          <a:effectRef idx="0">
            <a:srgbClr val="FFFFFF"/>
          </a:effectRef>
          <a:fontRef idx="minor">
            <a:schemeClr val="tx1"/>
          </a:fontRef>
        </p:style>
      </p:cxnSp>
      <p:sp>
        <p:nvSpPr>
          <p:cNvPr id="1048770" name="序号"/>
          <p:cNvSpPr txBox="1"/>
          <p:nvPr>
            <p:custDataLst>
              <p:tags r:id="rId9"/>
            </p:custDataLst>
          </p:nvPr>
        </p:nvSpPr>
        <p:spPr>
          <a:xfrm>
            <a:off x="5951855" y="3440430"/>
            <a:ext cx="1202690" cy="50419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2000" b="1">
                <a:latin typeface="+mn-ea"/>
                <a:cs typeface="汉仪楷体简" panose="02010600000101010101" charset="-128"/>
              </a:rPr>
              <a:t>03</a:t>
            </a:r>
            <a:endParaRPr lang="en-US" sz="2000" b="1">
              <a:latin typeface="+mn-ea"/>
              <a:cs typeface="汉仪楷体简" panose="02010600000101010101" charset="-128"/>
            </a:endParaRPr>
          </a:p>
        </p:txBody>
      </p:sp>
      <p:sp>
        <p:nvSpPr>
          <p:cNvPr id="1048772" name="项标题"/>
          <p:cNvSpPr txBox="1"/>
          <p:nvPr>
            <p:custDataLst>
              <p:tags r:id="rId10"/>
            </p:custDataLst>
          </p:nvPr>
        </p:nvSpPr>
        <p:spPr>
          <a:xfrm>
            <a:off x="7154545" y="3441065"/>
            <a:ext cx="4208780" cy="50419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zh-CN" altLang="en-US" sz="2000" spc="300">
                <a:latin typeface="+mj-ea"/>
                <a:ea typeface="+mj-ea"/>
                <a:cs typeface="汉仪楷体简" panose="02010600000101010101" charset="-128"/>
              </a:rPr>
              <a:t>中国化工行业竞争态势</a:t>
            </a:r>
            <a:endParaRPr lang="zh-CN" altLang="en-US" sz="2000" spc="300">
              <a:latin typeface="+mj-ea"/>
              <a:ea typeface="+mj-ea"/>
              <a:cs typeface="汉仪楷体简" panose="02010600000101010101" charset="-128"/>
            </a:endParaRPr>
          </a:p>
        </p:txBody>
      </p:sp>
      <p:cxnSp>
        <p:nvCxnSpPr>
          <p:cNvPr id="3145733" name="直接连接符 31"/>
          <p:cNvCxnSpPr/>
          <p:nvPr>
            <p:custDataLst>
              <p:tags r:id="rId11"/>
            </p:custDataLst>
          </p:nvPr>
        </p:nvCxnSpPr>
        <p:spPr>
          <a:xfrm>
            <a:off x="5951855" y="4105275"/>
            <a:ext cx="5377815" cy="0"/>
          </a:xfrm>
          <a:prstGeom prst="line">
            <a:avLst/>
          </a:prstGeom>
          <a:ln>
            <a:solidFill>
              <a:schemeClr val="tx1">
                <a:alpha val="35000"/>
              </a:schemeClr>
            </a:solidFill>
          </a:ln>
        </p:spPr>
        <p:style>
          <a:lnRef idx="2">
            <a:schemeClr val="accent1"/>
          </a:lnRef>
          <a:fillRef idx="0">
            <a:srgbClr val="FFFFFF"/>
          </a:fillRef>
          <a:effectRef idx="0">
            <a:srgbClr val="FFFFFF"/>
          </a:effectRef>
          <a:fontRef idx="minor">
            <a:schemeClr val="tx1"/>
          </a:fontRef>
        </p:style>
      </p:cxnSp>
      <p:sp>
        <p:nvSpPr>
          <p:cNvPr id="1048774" name="序号"/>
          <p:cNvSpPr txBox="1"/>
          <p:nvPr>
            <p:custDataLst>
              <p:tags r:id="rId12"/>
            </p:custDataLst>
          </p:nvPr>
        </p:nvSpPr>
        <p:spPr>
          <a:xfrm>
            <a:off x="5951855" y="4265930"/>
            <a:ext cx="1202690" cy="50419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2000" b="1">
                <a:latin typeface="+mn-ea"/>
                <a:cs typeface="汉仪楷体简" panose="02010600000101010101" charset="-128"/>
              </a:rPr>
              <a:t>04</a:t>
            </a:r>
            <a:endParaRPr lang="en-US" sz="2000" b="1">
              <a:latin typeface="+mn-ea"/>
              <a:cs typeface="汉仪楷体简" panose="02010600000101010101" charset="-128"/>
            </a:endParaRPr>
          </a:p>
        </p:txBody>
      </p:sp>
      <p:sp>
        <p:nvSpPr>
          <p:cNvPr id="1048776" name="项标题"/>
          <p:cNvSpPr txBox="1"/>
          <p:nvPr>
            <p:custDataLst>
              <p:tags r:id="rId13"/>
            </p:custDataLst>
          </p:nvPr>
        </p:nvSpPr>
        <p:spPr>
          <a:xfrm>
            <a:off x="7154545" y="4266565"/>
            <a:ext cx="4208780" cy="50419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zh-CN" altLang="en-US" sz="2000" spc="300">
                <a:latin typeface="+mj-ea"/>
                <a:ea typeface="+mj-ea"/>
                <a:cs typeface="汉仪楷体简" panose="02010600000101010101" charset="-128"/>
              </a:rPr>
              <a:t>中国化工行业市场发展前景</a:t>
            </a:r>
            <a:endParaRPr lang="zh-CN" altLang="en-US" sz="2000" spc="300">
              <a:latin typeface="+mj-ea"/>
              <a:ea typeface="+mj-ea"/>
              <a:cs typeface="汉仪楷体简" panose="02010600000101010101" charset="-128"/>
            </a:endParaRPr>
          </a:p>
        </p:txBody>
      </p:sp>
      <p:cxnSp>
        <p:nvCxnSpPr>
          <p:cNvPr id="3145735" name="直接连接符 35"/>
          <p:cNvCxnSpPr/>
          <p:nvPr>
            <p:custDataLst>
              <p:tags r:id="rId14"/>
            </p:custDataLst>
          </p:nvPr>
        </p:nvCxnSpPr>
        <p:spPr>
          <a:xfrm>
            <a:off x="5951855" y="4930775"/>
            <a:ext cx="5377815" cy="0"/>
          </a:xfrm>
          <a:prstGeom prst="line">
            <a:avLst/>
          </a:prstGeom>
          <a:ln>
            <a:solidFill>
              <a:schemeClr val="tx1">
                <a:alpha val="35000"/>
              </a:schemeClr>
            </a:solidFill>
          </a:ln>
        </p:spPr>
        <p:style>
          <a:lnRef idx="2">
            <a:schemeClr val="accent1"/>
          </a:lnRef>
          <a:fillRef idx="0">
            <a:srgbClr val="FFFFFF"/>
          </a:fillRef>
          <a:effectRef idx="0">
            <a:srgbClr val="FFFFFF"/>
          </a:effectRef>
          <a:fontRef idx="minor">
            <a:schemeClr val="tx1"/>
          </a:fontRef>
        </p:style>
      </p:cxnSp>
      <p:sp>
        <p:nvSpPr>
          <p:cNvPr id="1048778" name="序号"/>
          <p:cNvSpPr txBox="1"/>
          <p:nvPr>
            <p:custDataLst>
              <p:tags r:id="rId15"/>
            </p:custDataLst>
          </p:nvPr>
        </p:nvSpPr>
        <p:spPr>
          <a:xfrm>
            <a:off x="5951855" y="5091430"/>
            <a:ext cx="1202690" cy="50419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2000" b="1">
                <a:latin typeface="+mn-ea"/>
                <a:cs typeface="汉仪楷体简" panose="02010600000101010101" charset="-128"/>
              </a:rPr>
              <a:t>05</a:t>
            </a:r>
            <a:endParaRPr lang="en-US" sz="2000" b="1">
              <a:latin typeface="+mn-ea"/>
              <a:cs typeface="汉仪楷体简" panose="02010600000101010101" charset="-128"/>
            </a:endParaRPr>
          </a:p>
        </p:txBody>
      </p:sp>
      <p:sp>
        <p:nvSpPr>
          <p:cNvPr id="1048780" name="项标题"/>
          <p:cNvSpPr txBox="1"/>
          <p:nvPr>
            <p:custDataLst>
              <p:tags r:id="rId16"/>
            </p:custDataLst>
          </p:nvPr>
        </p:nvSpPr>
        <p:spPr>
          <a:xfrm>
            <a:off x="7154545" y="5092065"/>
            <a:ext cx="4208780" cy="50419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zh-CN" altLang="en-US" sz="2000" spc="300">
                <a:latin typeface="+mj-ea"/>
                <a:ea typeface="+mj-ea"/>
                <a:cs typeface="汉仪楷体简" panose="02010600000101010101" charset="-128"/>
              </a:rPr>
              <a:t>中国化工行业市场发展策略</a:t>
            </a:r>
            <a:endParaRPr lang="zh-CN" altLang="en-US" sz="2000" spc="300">
              <a:latin typeface="+mj-ea"/>
              <a:ea typeface="+mj-ea"/>
              <a:cs typeface="汉仪楷体简" panose="02010600000101010101" charset="-128"/>
            </a:endParaRPr>
          </a:p>
        </p:txBody>
      </p:sp>
      <p:cxnSp>
        <p:nvCxnSpPr>
          <p:cNvPr id="3145737" name="直接连接符 39"/>
          <p:cNvCxnSpPr/>
          <p:nvPr>
            <p:custDataLst>
              <p:tags r:id="rId17"/>
            </p:custDataLst>
          </p:nvPr>
        </p:nvCxnSpPr>
        <p:spPr>
          <a:xfrm>
            <a:off x="5951855" y="5756275"/>
            <a:ext cx="5377815" cy="0"/>
          </a:xfrm>
          <a:prstGeom prst="line">
            <a:avLst/>
          </a:prstGeom>
          <a:ln>
            <a:solidFill>
              <a:schemeClr val="tx1">
                <a:alpha val="35000"/>
              </a:schemeClr>
            </a:solidFill>
          </a:ln>
        </p:spPr>
        <p:style>
          <a:lnRef idx="2">
            <a:schemeClr val="accent1"/>
          </a:lnRef>
          <a:fillRef idx="0">
            <a:srgbClr val="FFFFFF"/>
          </a:fillRef>
          <a:effectRef idx="0">
            <a:srgbClr val="FFFFFF"/>
          </a:effectRef>
          <a:fontRef idx="minor">
            <a:schemeClr val="tx1"/>
          </a:fontRef>
        </p:style>
      </p:cxnSp>
    </p:spTree>
    <p:custDataLst>
      <p:tags r:id="rId18"/>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04" name="标题"/>
          <p:cNvSpPr>
            <a:spLocks noGrp="1"/>
          </p:cNvSpPr>
          <p:nvPr>
            <p:ph type="title"/>
            <p:custDataLst>
              <p:tags r:id="rId2"/>
            </p:custDataLst>
          </p:nvPr>
        </p:nvSpPr>
        <p:spPr>
          <a:xfrm>
            <a:off x="1526540" y="2468880"/>
            <a:ext cx="9144000" cy="930275"/>
          </a:xfrm>
        </p:spPr>
        <p:txBody>
          <a:bodyPr/>
          <a:lstStyle/>
          <a:p>
            <a:r>
              <a:rPr lang="zh-CN" altLang="en-US"/>
              <a:t>添加章节标题</a:t>
            </a:r>
            <a:endParaRPr lang="zh-CN" altLang="en-US"/>
          </a:p>
        </p:txBody>
      </p:sp>
      <p:sp>
        <p:nvSpPr>
          <p:cNvPr id="1048806" name="副标题"/>
          <p:cNvSpPr>
            <a:spLocks noGrp="1"/>
          </p:cNvSpPr>
          <p:nvPr>
            <p:ph type="body" idx="1"/>
            <p:custDataLst>
              <p:tags r:id="rId3"/>
            </p:custDataLst>
          </p:nvPr>
        </p:nvSpPr>
        <p:spPr>
          <a:xfrm>
            <a:off x="1526540" y="3448685"/>
            <a:ext cx="9144000" cy="739775"/>
          </a:xfrm>
        </p:spPr>
        <p:txBody>
          <a:bodyPr/>
          <a:lstStyle/>
          <a:p>
            <a:r>
              <a:rPr lang="zh-CN" altLang="en-US"/>
              <a:t>章节副标题</a:t>
            </a:r>
            <a:endParaRPr lang="zh-CN" altLang="en-US"/>
          </a:p>
        </p:txBody>
      </p:sp>
      <p:sp>
        <p:nvSpPr>
          <p:cNvPr id="1048808" name="节编号"/>
          <p:cNvSpPr>
            <a:spLocks noGrp="1"/>
          </p:cNvSpPr>
          <p:nvPr>
            <p:ph type="body" sz="quarter" idx="13"/>
            <p:custDataLst>
              <p:tags r:id="rId4"/>
            </p:custDataLst>
          </p:nvPr>
        </p:nvSpPr>
        <p:spPr>
          <a:xfrm>
            <a:off x="1524000" y="1196220"/>
            <a:ext cx="9144000" cy="1224000"/>
          </a:xfrm>
        </p:spPr>
        <p:txBody>
          <a:bodyPr/>
          <a:lstStyle/>
          <a:p>
            <a:r>
              <a:rPr lang="en-US" altLang="zh-CN"/>
              <a:t>01</a:t>
            </a:r>
            <a:endParaRPr lang="en-US" altLang="zh-CN"/>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28" name="标题"/>
          <p:cNvSpPr>
            <a:spLocks noGrp="1"/>
          </p:cNvSpPr>
          <p:nvPr>
            <p:ph type="title"/>
            <p:custDataLst>
              <p:tags r:id="rId2"/>
            </p:custDataLst>
          </p:nvPr>
        </p:nvSpPr>
        <p:spPr>
          <a:xfrm>
            <a:off x="1526540" y="2468880"/>
            <a:ext cx="9144000" cy="930275"/>
          </a:xfrm>
        </p:spPr>
        <p:txBody>
          <a:bodyPr/>
          <a:lstStyle/>
          <a:p>
            <a:r>
              <a:rPr lang="zh-CN" altLang="en-US"/>
              <a:t>中国化工行业市场规模</a:t>
            </a:r>
            <a:endParaRPr lang="zh-CN" altLang="en-US"/>
          </a:p>
        </p:txBody>
      </p:sp>
      <p:sp>
        <p:nvSpPr>
          <p:cNvPr id="1048830" name="副标题"/>
          <p:cNvSpPr>
            <a:spLocks noGrp="1"/>
          </p:cNvSpPr>
          <p:nvPr>
            <p:ph type="body" idx="1"/>
            <p:custDataLst>
              <p:tags r:id="rId3"/>
            </p:custDataLst>
          </p:nvPr>
        </p:nvSpPr>
        <p:spPr>
          <a:xfrm>
            <a:off x="1526540" y="3448685"/>
            <a:ext cx="9144000" cy="739775"/>
          </a:xfrm>
        </p:spPr>
        <p:txBody>
          <a:bodyPr/>
          <a:lstStyle/>
          <a:p>
            <a:r>
              <a:rPr lang="zh-CN" altLang="en-US"/>
              <a:t>章节副标题</a:t>
            </a:r>
            <a:endParaRPr lang="zh-CN" altLang="en-US"/>
          </a:p>
        </p:txBody>
      </p:sp>
      <p:sp>
        <p:nvSpPr>
          <p:cNvPr id="1048832" name="节编号"/>
          <p:cNvSpPr>
            <a:spLocks noGrp="1"/>
          </p:cNvSpPr>
          <p:nvPr>
            <p:ph type="body" sz="quarter" idx="13"/>
            <p:custDataLst>
              <p:tags r:id="rId4"/>
            </p:custDataLst>
          </p:nvPr>
        </p:nvSpPr>
        <p:spPr>
          <a:xfrm>
            <a:off x="1524000" y="1196220"/>
            <a:ext cx="9144000" cy="1224000"/>
          </a:xfrm>
        </p:spPr>
        <p:txBody>
          <a:bodyPr/>
          <a:lstStyle/>
          <a:p>
            <a:r>
              <a:rPr lang="en-US" altLang="zh-CN"/>
              <a:t>02</a:t>
            </a:r>
            <a:endParaRPr lang="en-US" altLang="zh-CN"/>
          </a:p>
        </p:txBody>
      </p:sp>
    </p:spTree>
    <p:custDataLst>
      <p:tags r:id="rId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874" name="标题 1"/>
          <p:cNvSpPr>
            <a:spLocks noGrp="1"/>
          </p:cNvSpPr>
          <p:nvPr>
            <p:ph type="title"/>
          </p:nvPr>
        </p:nvSpPr>
        <p:spPr/>
        <p:txBody>
          <a:bodyPr/>
          <a:lstStyle/>
          <a:p>
            <a:r>
              <a:rPr lang="zh-CN" altLang="en-US"/>
              <a:t>化工行业概述</a:t>
            </a:r>
            <a:endParaRPr lang="zh-CN" altLang="en-US"/>
          </a:p>
        </p:txBody>
      </p:sp>
      <p:sp>
        <p:nvSpPr>
          <p:cNvPr id="1048876" name="圆角矩形 3"/>
          <p:cNvSpPr/>
          <p:nvPr>
            <p:custDataLst>
              <p:tags r:id="rId2"/>
            </p:custDataLst>
          </p:nvPr>
        </p:nvSpPr>
        <p:spPr>
          <a:xfrm rot="16200000">
            <a:off x="5644269" y="-3145519"/>
            <a:ext cx="902139" cy="10238339"/>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8878" name="圆角矩形 4"/>
          <p:cNvSpPr/>
          <p:nvPr>
            <p:custDataLst>
              <p:tags r:id="rId3"/>
            </p:custDataLst>
          </p:nvPr>
        </p:nvSpPr>
        <p:spPr>
          <a:xfrm rot="16200000">
            <a:off x="593095" y="1905655"/>
            <a:ext cx="900653" cy="135135"/>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8880" name="圆角矩形 5"/>
          <p:cNvSpPr/>
          <p:nvPr>
            <p:custDataLst>
              <p:tags r:id="rId4"/>
            </p:custDataLst>
          </p:nvPr>
        </p:nvSpPr>
        <p:spPr>
          <a:xfrm rot="16200000">
            <a:off x="5645459" y="-1956972"/>
            <a:ext cx="902139" cy="10239082"/>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8882" name="圆角矩形 6"/>
          <p:cNvSpPr/>
          <p:nvPr>
            <p:custDataLst>
              <p:tags r:id="rId5"/>
            </p:custDataLst>
          </p:nvPr>
        </p:nvSpPr>
        <p:spPr>
          <a:xfrm rot="16200000">
            <a:off x="594285" y="3094797"/>
            <a:ext cx="900653" cy="135135"/>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8884" name="圆角矩形 9"/>
          <p:cNvSpPr/>
          <p:nvPr>
            <p:custDataLst>
              <p:tags r:id="rId6"/>
            </p:custDataLst>
          </p:nvPr>
        </p:nvSpPr>
        <p:spPr>
          <a:xfrm rot="16200000">
            <a:off x="5644269" y="-791042"/>
            <a:ext cx="902139" cy="10238339"/>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8886" name="圆角矩形 10"/>
          <p:cNvSpPr/>
          <p:nvPr>
            <p:custDataLst>
              <p:tags r:id="rId7"/>
            </p:custDataLst>
          </p:nvPr>
        </p:nvSpPr>
        <p:spPr>
          <a:xfrm rot="16200000">
            <a:off x="593095" y="4260132"/>
            <a:ext cx="900653" cy="135135"/>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8888" name="圆角矩形 11"/>
          <p:cNvSpPr/>
          <p:nvPr>
            <p:custDataLst>
              <p:tags r:id="rId8"/>
            </p:custDataLst>
          </p:nvPr>
        </p:nvSpPr>
        <p:spPr>
          <a:xfrm rot="16200000">
            <a:off x="5645459" y="396909"/>
            <a:ext cx="902139" cy="10239082"/>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8890" name="圆角矩形 12"/>
          <p:cNvSpPr/>
          <p:nvPr>
            <p:custDataLst>
              <p:tags r:id="rId9"/>
            </p:custDataLst>
          </p:nvPr>
        </p:nvSpPr>
        <p:spPr>
          <a:xfrm rot="16200000">
            <a:off x="594285" y="5448678"/>
            <a:ext cx="900653" cy="135135"/>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8892" name="文本框 7"/>
          <p:cNvSpPr txBox="1"/>
          <p:nvPr>
            <p:custDataLst>
              <p:tags r:id="rId10"/>
            </p:custDataLst>
          </p:nvPr>
        </p:nvSpPr>
        <p:spPr>
          <a:xfrm>
            <a:off x="1406092" y="3876845"/>
            <a:ext cx="9808431" cy="902139"/>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化工行业市场规模巨大，随着经济的发展和人民生活水平的提高，市场需求也在不断增长。</a:t>
            </a:r>
            <a:endParaRPr lang="zh-CN" altLang="en-US" sz="2400">
              <a:latin typeface="+mn-ea"/>
              <a:ea typeface="+mn-ea"/>
            </a:endParaRPr>
          </a:p>
        </p:txBody>
      </p:sp>
      <p:sp>
        <p:nvSpPr>
          <p:cNvPr id="1048894" name="文本框 8"/>
          <p:cNvSpPr txBox="1"/>
          <p:nvPr>
            <p:custDataLst>
              <p:tags r:id="rId11"/>
            </p:custDataLst>
          </p:nvPr>
        </p:nvSpPr>
        <p:spPr>
          <a:xfrm>
            <a:off x="1406092" y="5065986"/>
            <a:ext cx="9808431" cy="901395"/>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化工行业竞争激烈，企业需要不断提高技术水平、降低成本、提高产品质量和服务质量，以获得更好的市场地位和竞争优势。</a:t>
            </a:r>
            <a:endParaRPr lang="zh-CN" altLang="en-US" sz="2400">
              <a:latin typeface="+mn-ea"/>
              <a:ea typeface="+mn-ea"/>
            </a:endParaRPr>
          </a:p>
        </p:txBody>
      </p:sp>
      <p:sp>
        <p:nvSpPr>
          <p:cNvPr id="1048896" name="文本框 13"/>
          <p:cNvSpPr txBox="1"/>
          <p:nvPr>
            <p:custDataLst>
              <p:tags r:id="rId12"/>
            </p:custDataLst>
          </p:nvPr>
        </p:nvSpPr>
        <p:spPr>
          <a:xfrm>
            <a:off x="1406092" y="1522368"/>
            <a:ext cx="9808431" cy="902139"/>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化工行业是国民经济的重要支柱产业之一，对国民经济的发展起着至关重要的作用。</a:t>
            </a:r>
            <a:endParaRPr lang="zh-CN" altLang="en-US" sz="2400">
              <a:latin typeface="+mn-ea"/>
              <a:ea typeface="+mn-ea"/>
            </a:endParaRPr>
          </a:p>
        </p:txBody>
      </p:sp>
      <p:sp>
        <p:nvSpPr>
          <p:cNvPr id="1048898" name="文本框 14"/>
          <p:cNvSpPr txBox="1"/>
          <p:nvPr>
            <p:custDataLst>
              <p:tags r:id="rId13"/>
            </p:custDataLst>
          </p:nvPr>
        </p:nvSpPr>
        <p:spPr>
          <a:xfrm>
            <a:off x="1406092" y="2712700"/>
            <a:ext cx="9808431" cy="901395"/>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化工行业涵盖了石油、天然气、煤等基础能源的开采、加工以及各种化学品的生产、销售等多个领域。</a:t>
            </a:r>
            <a:endParaRPr lang="zh-CN" altLang="en-US" sz="2400">
              <a:latin typeface="+mn-ea"/>
              <a:ea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8926" name="标题 1"/>
          <p:cNvSpPr>
            <a:spLocks noGrp="1"/>
          </p:cNvSpPr>
          <p:nvPr>
            <p:ph type="title"/>
          </p:nvPr>
        </p:nvSpPr>
        <p:spPr/>
        <p:txBody>
          <a:bodyPr/>
          <a:lstStyle/>
          <a:p>
            <a:r>
              <a:rPr lang="zh-CN" altLang="en-US"/>
              <a:t>化工行业市场规模</a:t>
            </a:r>
            <a:endParaRPr lang="zh-CN" altLang="en-US"/>
          </a:p>
        </p:txBody>
      </p:sp>
      <p:sp>
        <p:nvSpPr>
          <p:cNvPr id="1048928" name="任意多边形 20"/>
          <p:cNvSpPr/>
          <p:nvPr>
            <p:custDataLst>
              <p:tags r:id="rId2"/>
            </p:custDataLst>
          </p:nvPr>
        </p:nvSpPr>
        <p:spPr>
          <a:xfrm rot="2700000">
            <a:off x="2013833" y="1522368"/>
            <a:ext cx="1192877" cy="1194949"/>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lnSpc>
                <a:spcPct val="120000"/>
              </a:lnSpc>
            </a:pPr>
            <a:endParaRPr>
              <a:latin typeface="+mn-ea"/>
              <a:sym typeface="Arial" pitchFamily="34" charset="0"/>
            </a:endParaRPr>
          </a:p>
        </p:txBody>
      </p:sp>
      <p:sp>
        <p:nvSpPr>
          <p:cNvPr id="1048930" name="文本框 24"/>
          <p:cNvSpPr txBox="1"/>
          <p:nvPr>
            <p:custDataLst>
              <p:tags r:id="rId3"/>
            </p:custDataLst>
          </p:nvPr>
        </p:nvSpPr>
        <p:spPr bwMode="auto">
          <a:xfrm>
            <a:off x="1682781" y="3137684"/>
            <a:ext cx="1855418" cy="2829888"/>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2019年中国化工行业市场规模约为4.5万亿元人民币，同比增长8.5%。</a:t>
            </a:r>
            <a:endParaRPr lang="zh-CN" altLang="en-US" sz="2000" spc="150">
              <a:solidFill>
                <a:schemeClr val="tx1">
                  <a:lumMod val="75000"/>
                  <a:lumOff val="25000"/>
                </a:schemeClr>
              </a:solidFill>
              <a:latin typeface="+mn-ea"/>
              <a:sym typeface="+mn-ea"/>
            </a:endParaRPr>
          </a:p>
        </p:txBody>
      </p:sp>
      <p:sp>
        <p:nvSpPr>
          <p:cNvPr id="1048932" name="矩形 42"/>
          <p:cNvSpPr/>
          <p:nvPr>
            <p:custDataLst>
              <p:tags r:id="rId4"/>
            </p:custDataLst>
          </p:nvPr>
        </p:nvSpPr>
        <p:spPr>
          <a:xfrm>
            <a:off x="1805640" y="2786660"/>
            <a:ext cx="1609382" cy="113969"/>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lnSpc>
                <a:spcPct val="140000"/>
              </a:lnSpc>
            </a:pPr>
            <a:endParaRPr>
              <a:latin typeface="+mn-ea"/>
              <a:sym typeface="Arial" pitchFamily="34" charset="0"/>
            </a:endParaRPr>
          </a:p>
        </p:txBody>
      </p:sp>
      <p:sp>
        <p:nvSpPr>
          <p:cNvPr id="1048934" name="任意多边形 18"/>
          <p:cNvSpPr/>
          <p:nvPr>
            <p:custDataLst>
              <p:tags r:id="rId5"/>
            </p:custDataLst>
          </p:nvPr>
        </p:nvSpPr>
        <p:spPr>
          <a:xfrm rot="5400000">
            <a:off x="4337854" y="1522368"/>
            <a:ext cx="1192877" cy="1194949"/>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lnSpc>
                <a:spcPct val="120000"/>
              </a:lnSpc>
            </a:pPr>
            <a:endParaRPr>
              <a:latin typeface="+mn-ea"/>
              <a:sym typeface="Arial" pitchFamily="34" charset="0"/>
            </a:endParaRPr>
          </a:p>
        </p:txBody>
      </p:sp>
      <p:sp>
        <p:nvSpPr>
          <p:cNvPr id="1048936" name="文本框 27"/>
          <p:cNvSpPr txBox="1"/>
          <p:nvPr>
            <p:custDataLst>
              <p:tags r:id="rId6"/>
            </p:custDataLst>
          </p:nvPr>
        </p:nvSpPr>
        <p:spPr bwMode="auto">
          <a:xfrm>
            <a:off x="4006197" y="3137684"/>
            <a:ext cx="1855418" cy="2829888"/>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2020年受新冠疫情影响，化工行业增速有所放缓，但仍保持稳定增长态势。</a:t>
            </a:r>
            <a:endParaRPr lang="zh-CN" altLang="en-US" sz="2000" spc="150">
              <a:solidFill>
                <a:schemeClr val="tx1">
                  <a:lumMod val="75000"/>
                  <a:lumOff val="25000"/>
                </a:schemeClr>
              </a:solidFill>
              <a:latin typeface="+mn-ea"/>
              <a:sym typeface="+mn-ea"/>
            </a:endParaRPr>
          </a:p>
        </p:txBody>
      </p:sp>
      <p:sp>
        <p:nvSpPr>
          <p:cNvPr id="1048938" name="矩形 43"/>
          <p:cNvSpPr/>
          <p:nvPr>
            <p:custDataLst>
              <p:tags r:id="rId7"/>
            </p:custDataLst>
          </p:nvPr>
        </p:nvSpPr>
        <p:spPr>
          <a:xfrm>
            <a:off x="4129661" y="2786660"/>
            <a:ext cx="1609382" cy="113969"/>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lnSpc>
                <a:spcPct val="140000"/>
              </a:lnSpc>
            </a:pPr>
            <a:endParaRPr>
              <a:latin typeface="+mn-ea"/>
              <a:sym typeface="Arial" pitchFamily="34" charset="0"/>
            </a:endParaRPr>
          </a:p>
        </p:txBody>
      </p:sp>
      <p:sp>
        <p:nvSpPr>
          <p:cNvPr id="1048940" name="任意多边形 21"/>
          <p:cNvSpPr/>
          <p:nvPr>
            <p:custDataLst>
              <p:tags r:id="rId8"/>
            </p:custDataLst>
          </p:nvPr>
        </p:nvSpPr>
        <p:spPr>
          <a:xfrm rot="18900000" flipH="1">
            <a:off x="6661270" y="1522368"/>
            <a:ext cx="1192877" cy="1194949"/>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lnSpc>
                <a:spcPct val="120000"/>
              </a:lnSpc>
            </a:pPr>
            <a:endParaRPr>
              <a:latin typeface="+mn-ea"/>
              <a:sym typeface="Arial" pitchFamily="34" charset="0"/>
            </a:endParaRPr>
          </a:p>
        </p:txBody>
      </p:sp>
      <p:sp>
        <p:nvSpPr>
          <p:cNvPr id="1048942" name="文本框 30"/>
          <p:cNvSpPr txBox="1"/>
          <p:nvPr>
            <p:custDataLst>
              <p:tags r:id="rId9"/>
            </p:custDataLst>
          </p:nvPr>
        </p:nvSpPr>
        <p:spPr bwMode="auto">
          <a:xfrm>
            <a:off x="6330218" y="3137684"/>
            <a:ext cx="1855418" cy="2829888"/>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中国化工行业市场规模不断扩大，未来几年仍将保持增长趋势。</a:t>
            </a:r>
            <a:endParaRPr lang="zh-CN" altLang="en-US" sz="2000" spc="150">
              <a:solidFill>
                <a:schemeClr val="tx1">
                  <a:lumMod val="75000"/>
                  <a:lumOff val="25000"/>
                </a:schemeClr>
              </a:solidFill>
              <a:latin typeface="+mn-ea"/>
              <a:sym typeface="+mn-ea"/>
            </a:endParaRPr>
          </a:p>
        </p:txBody>
      </p:sp>
      <p:sp>
        <p:nvSpPr>
          <p:cNvPr id="1048944" name="矩形 44"/>
          <p:cNvSpPr/>
          <p:nvPr>
            <p:custDataLst>
              <p:tags r:id="rId10"/>
            </p:custDataLst>
          </p:nvPr>
        </p:nvSpPr>
        <p:spPr>
          <a:xfrm>
            <a:off x="6452471" y="2786660"/>
            <a:ext cx="1609382" cy="113969"/>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lnSpc>
                <a:spcPct val="140000"/>
              </a:lnSpc>
            </a:pPr>
            <a:endParaRPr>
              <a:latin typeface="+mn-ea"/>
              <a:sym typeface="Arial" pitchFamily="34" charset="0"/>
            </a:endParaRPr>
          </a:p>
        </p:txBody>
      </p:sp>
      <p:sp>
        <p:nvSpPr>
          <p:cNvPr id="1048946" name="任意多边形 22"/>
          <p:cNvSpPr/>
          <p:nvPr>
            <p:custDataLst>
              <p:tags r:id="rId11"/>
            </p:custDataLst>
          </p:nvPr>
        </p:nvSpPr>
        <p:spPr>
          <a:xfrm rot="2700000" flipH="1" flipV="1">
            <a:off x="8984685" y="1522368"/>
            <a:ext cx="1192877" cy="1194949"/>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lnSpc>
                <a:spcPct val="120000"/>
              </a:lnSpc>
            </a:pPr>
            <a:endParaRPr>
              <a:latin typeface="+mn-ea"/>
              <a:sym typeface="Arial" pitchFamily="34" charset="0"/>
            </a:endParaRPr>
          </a:p>
        </p:txBody>
      </p:sp>
      <p:sp>
        <p:nvSpPr>
          <p:cNvPr id="1048948" name="文本框 33"/>
          <p:cNvSpPr txBox="1"/>
          <p:nvPr>
            <p:custDataLst>
              <p:tags r:id="rId12"/>
            </p:custDataLst>
          </p:nvPr>
        </p:nvSpPr>
        <p:spPr bwMode="auto">
          <a:xfrm>
            <a:off x="8653633" y="3137684"/>
            <a:ext cx="1855418" cy="2829888"/>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中国化工行业市场规模的扩大将进一步推动化工行业的技术创新和产业升级。</a:t>
            </a:r>
            <a:endParaRPr lang="zh-CN" altLang="en-US" sz="2000" spc="150">
              <a:solidFill>
                <a:schemeClr val="tx1">
                  <a:lumMod val="75000"/>
                  <a:lumOff val="25000"/>
                </a:schemeClr>
              </a:solidFill>
              <a:latin typeface="+mn-ea"/>
              <a:sym typeface="+mn-ea"/>
            </a:endParaRPr>
          </a:p>
        </p:txBody>
      </p:sp>
      <p:sp>
        <p:nvSpPr>
          <p:cNvPr id="1048950" name="矩形 45"/>
          <p:cNvSpPr/>
          <p:nvPr>
            <p:custDataLst>
              <p:tags r:id="rId13"/>
            </p:custDataLst>
          </p:nvPr>
        </p:nvSpPr>
        <p:spPr>
          <a:xfrm>
            <a:off x="8776492" y="2786660"/>
            <a:ext cx="1609382" cy="113969"/>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8978" name="标题 1"/>
          <p:cNvSpPr>
            <a:spLocks noGrp="1"/>
          </p:cNvSpPr>
          <p:nvPr>
            <p:ph type="title"/>
          </p:nvPr>
        </p:nvSpPr>
        <p:spPr/>
        <p:txBody>
          <a:bodyPr/>
          <a:lstStyle/>
          <a:p>
            <a:r>
              <a:rPr lang="zh-CN" altLang="en-US"/>
              <a:t>化工行业市场增长率</a:t>
            </a:r>
            <a:endParaRPr lang="zh-CN" altLang="en-US"/>
          </a:p>
        </p:txBody>
      </p:sp>
      <p:sp>
        <p:nvSpPr>
          <p:cNvPr id="1048980" name="椭圆 262"/>
          <p:cNvSpPr/>
          <p:nvPr>
            <p:custDataLst>
              <p:tags r:id="rId2"/>
            </p:custDataLst>
          </p:nvPr>
        </p:nvSpPr>
        <p:spPr>
          <a:xfrm>
            <a:off x="2569289" y="3986854"/>
            <a:ext cx="7052933" cy="1845208"/>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82" name="椭圆 263"/>
          <p:cNvSpPr/>
          <p:nvPr>
            <p:custDataLst>
              <p:tags r:id="rId3"/>
            </p:custDataLst>
          </p:nvPr>
        </p:nvSpPr>
        <p:spPr>
          <a:xfrm>
            <a:off x="3386278" y="4063917"/>
            <a:ext cx="5347427" cy="1584600"/>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84" name="椭圆 264"/>
          <p:cNvSpPr/>
          <p:nvPr>
            <p:custDataLst>
              <p:tags r:id="rId4"/>
            </p:custDataLst>
          </p:nvPr>
        </p:nvSpPr>
        <p:spPr>
          <a:xfrm>
            <a:off x="4151266" y="4290719"/>
            <a:ext cx="3816590" cy="113096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86" name="椭圆 265"/>
          <p:cNvSpPr/>
          <p:nvPr>
            <p:custDataLst>
              <p:tags r:id="rId5"/>
            </p:custDataLst>
          </p:nvPr>
        </p:nvSpPr>
        <p:spPr>
          <a:xfrm>
            <a:off x="4797840" y="4482436"/>
            <a:ext cx="2523202" cy="74769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88" name="椭圆 266"/>
          <p:cNvSpPr/>
          <p:nvPr>
            <p:custDataLst>
              <p:tags r:id="rId6"/>
            </p:custDataLst>
          </p:nvPr>
        </p:nvSpPr>
        <p:spPr>
          <a:xfrm>
            <a:off x="5460703" y="4678538"/>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67"/>
          <p:cNvCxnSpPr/>
          <p:nvPr>
            <p:custDataLst>
              <p:tags r:id="rId7"/>
            </p:custDataLst>
          </p:nvPr>
        </p:nvCxnSpPr>
        <p:spPr>
          <a:xfrm flipH="1">
            <a:off x="3005977" y="4607114"/>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90" name="椭圆 268"/>
          <p:cNvSpPr/>
          <p:nvPr>
            <p:custDataLst>
              <p:tags r:id="rId8"/>
            </p:custDataLst>
          </p:nvPr>
        </p:nvSpPr>
        <p:spPr>
          <a:xfrm flipV="1">
            <a:off x="2918264" y="4428555"/>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92" name="椭圆 269"/>
          <p:cNvSpPr/>
          <p:nvPr>
            <p:custDataLst>
              <p:tags r:id="rId9"/>
            </p:custDataLst>
          </p:nvPr>
        </p:nvSpPr>
        <p:spPr>
          <a:xfrm flipV="1">
            <a:off x="2958361" y="4469279"/>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94" name="椭圆 270"/>
          <p:cNvSpPr/>
          <p:nvPr>
            <p:custDataLst>
              <p:tags r:id="rId10"/>
            </p:custDataLst>
          </p:nvPr>
        </p:nvSpPr>
        <p:spPr>
          <a:xfrm flipV="1">
            <a:off x="7719953" y="3647904"/>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1" name="直接连接符 271"/>
          <p:cNvCxnSpPr/>
          <p:nvPr>
            <p:custDataLst>
              <p:tags r:id="rId11"/>
            </p:custDataLst>
          </p:nvPr>
        </p:nvCxnSpPr>
        <p:spPr>
          <a:xfrm flipH="1">
            <a:off x="7770702" y="3758173"/>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96" name="椭圆 272"/>
          <p:cNvSpPr/>
          <p:nvPr>
            <p:custDataLst>
              <p:tags r:id="rId12"/>
            </p:custDataLst>
          </p:nvPr>
        </p:nvSpPr>
        <p:spPr>
          <a:xfrm flipV="1">
            <a:off x="4099264" y="3527611"/>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3" name="直接连接符 273"/>
          <p:cNvCxnSpPr/>
          <p:nvPr>
            <p:custDataLst>
              <p:tags r:id="rId13"/>
            </p:custDataLst>
          </p:nvPr>
        </p:nvCxnSpPr>
        <p:spPr>
          <a:xfrm flipH="1">
            <a:off x="4284089" y="3929840"/>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45" name="直接连接符 274"/>
          <p:cNvCxnSpPr/>
          <p:nvPr>
            <p:custDataLst>
              <p:tags r:id="rId14"/>
            </p:custDataLst>
          </p:nvPr>
        </p:nvCxnSpPr>
        <p:spPr>
          <a:xfrm flipH="1">
            <a:off x="7090922" y="3630361"/>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98" name="椭圆 275"/>
          <p:cNvSpPr/>
          <p:nvPr>
            <p:custDataLst>
              <p:tags r:id="rId15"/>
            </p:custDataLst>
          </p:nvPr>
        </p:nvSpPr>
        <p:spPr>
          <a:xfrm flipV="1">
            <a:off x="7003209" y="3451802"/>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00" name="椭圆 276"/>
          <p:cNvSpPr/>
          <p:nvPr>
            <p:custDataLst>
              <p:tags r:id="rId16"/>
            </p:custDataLst>
          </p:nvPr>
        </p:nvSpPr>
        <p:spPr>
          <a:xfrm flipV="1">
            <a:off x="7043306" y="3492526"/>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02" name="椭圆 277"/>
          <p:cNvSpPr/>
          <p:nvPr>
            <p:custDataLst>
              <p:tags r:id="rId17"/>
            </p:custDataLst>
          </p:nvPr>
        </p:nvSpPr>
        <p:spPr>
          <a:xfrm flipV="1">
            <a:off x="3858052" y="4276935"/>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7" name="直接连接符 278"/>
          <p:cNvCxnSpPr/>
          <p:nvPr>
            <p:custDataLst>
              <p:tags r:id="rId18"/>
            </p:custDataLst>
          </p:nvPr>
        </p:nvCxnSpPr>
        <p:spPr>
          <a:xfrm flipH="1">
            <a:off x="3908800" y="4387204"/>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04" name="椭圆 279"/>
          <p:cNvSpPr/>
          <p:nvPr>
            <p:custDataLst>
              <p:tags r:id="rId19"/>
            </p:custDataLst>
          </p:nvPr>
        </p:nvSpPr>
        <p:spPr>
          <a:xfrm flipV="1">
            <a:off x="8431686" y="4503111"/>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9" name="直接连接符 280"/>
          <p:cNvCxnSpPr/>
          <p:nvPr>
            <p:custDataLst>
              <p:tags r:id="rId20"/>
            </p:custDataLst>
          </p:nvPr>
        </p:nvCxnSpPr>
        <p:spPr>
          <a:xfrm flipH="1">
            <a:off x="8556991" y="4783794"/>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06" name="椭圆 281"/>
          <p:cNvSpPr/>
          <p:nvPr>
            <p:custDataLst>
              <p:tags r:id="rId21"/>
            </p:custDataLst>
          </p:nvPr>
        </p:nvSpPr>
        <p:spPr>
          <a:xfrm flipV="1">
            <a:off x="4999581" y="4801964"/>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1" name="直接连接符 282"/>
          <p:cNvCxnSpPr/>
          <p:nvPr>
            <p:custDataLst>
              <p:tags r:id="rId22"/>
            </p:custDataLst>
          </p:nvPr>
        </p:nvCxnSpPr>
        <p:spPr>
          <a:xfrm flipH="1">
            <a:off x="5153706" y="5165348"/>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08" name="图形 15"/>
          <p:cNvSpPr/>
          <p:nvPr>
            <p:custDataLst>
              <p:tags r:id="rId23"/>
            </p:custDataLst>
          </p:nvPr>
        </p:nvSpPr>
        <p:spPr>
          <a:xfrm>
            <a:off x="5064113" y="4869002"/>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10" name="图形 19"/>
          <p:cNvSpPr/>
          <p:nvPr>
            <p:custDataLst>
              <p:tags r:id="rId24"/>
            </p:custDataLst>
          </p:nvPr>
        </p:nvSpPr>
        <p:spPr>
          <a:xfrm>
            <a:off x="8496845" y="4573908"/>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12" name="图形 27"/>
          <p:cNvSpPr/>
          <p:nvPr>
            <p:custDataLst>
              <p:tags r:id="rId25"/>
            </p:custDataLst>
          </p:nvPr>
        </p:nvSpPr>
        <p:spPr>
          <a:xfrm>
            <a:off x="4198255" y="3646651"/>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14" name="任意多边形: 形状 286"/>
          <p:cNvSpPr/>
          <p:nvPr>
            <p:custDataLst>
              <p:tags r:id="rId26"/>
            </p:custDataLst>
          </p:nvPr>
        </p:nvSpPr>
        <p:spPr>
          <a:xfrm>
            <a:off x="5451932" y="3597782"/>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16" name="正文"/>
          <p:cNvSpPr txBox="1"/>
          <p:nvPr>
            <p:custDataLst>
              <p:tags r:id="rId27"/>
            </p:custDataLst>
          </p:nvPr>
        </p:nvSpPr>
        <p:spPr>
          <a:xfrm>
            <a:off x="838200" y="3667326"/>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2019年化工行业市场规模为8.3万亿元，同比增长8.3%</a:t>
            </a:r>
            <a:endParaRPr lang="zh-CN" altLang="en-US" sz="1200" spc="150">
              <a:solidFill>
                <a:schemeClr val="tx1">
                  <a:lumMod val="65000"/>
                  <a:lumOff val="35000"/>
                </a:schemeClr>
              </a:solidFill>
              <a:latin typeface="+mn-ea"/>
              <a:sym typeface="+mn-ea"/>
            </a:endParaRPr>
          </a:p>
        </p:txBody>
      </p:sp>
      <p:sp>
        <p:nvSpPr>
          <p:cNvPr id="1049018" name="正文"/>
          <p:cNvSpPr txBox="1"/>
          <p:nvPr>
            <p:custDataLst>
              <p:tags r:id="rId28"/>
            </p:custDataLst>
          </p:nvPr>
        </p:nvSpPr>
        <p:spPr>
          <a:xfrm>
            <a:off x="9285014" y="3667326"/>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预计未来几年化工行业市场规模将继续保持稳定增长态势</a:t>
            </a:r>
            <a:endParaRPr lang="zh-CN" altLang="en-US" sz="1200" spc="150">
              <a:solidFill>
                <a:schemeClr val="tx1">
                  <a:lumMod val="65000"/>
                  <a:lumOff val="35000"/>
                </a:schemeClr>
              </a:solidFill>
              <a:latin typeface="+mn-ea"/>
              <a:sym typeface="+mn-ea"/>
            </a:endParaRPr>
          </a:p>
        </p:txBody>
      </p:sp>
      <p:sp>
        <p:nvSpPr>
          <p:cNvPr id="1049020" name="正文"/>
          <p:cNvSpPr txBox="1"/>
          <p:nvPr>
            <p:custDataLst>
              <p:tags r:id="rId29"/>
            </p:custDataLst>
          </p:nvPr>
        </p:nvSpPr>
        <p:spPr>
          <a:xfrm>
            <a:off x="7026390" y="1631746"/>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2021年上半年化工行业市场规模为4.9万亿元，同比增长13.5%</a:t>
            </a:r>
            <a:endParaRPr lang="zh-CN" altLang="en-US" sz="1200" spc="150">
              <a:solidFill>
                <a:schemeClr val="tx1">
                  <a:lumMod val="65000"/>
                  <a:lumOff val="35000"/>
                </a:schemeClr>
              </a:solidFill>
              <a:latin typeface="+mn-ea"/>
              <a:sym typeface="+mn-ea"/>
            </a:endParaRPr>
          </a:p>
        </p:txBody>
      </p:sp>
      <p:sp>
        <p:nvSpPr>
          <p:cNvPr id="1049022" name="正文"/>
          <p:cNvSpPr txBox="1"/>
          <p:nvPr>
            <p:custDataLst>
              <p:tags r:id="rId30"/>
            </p:custDataLst>
          </p:nvPr>
        </p:nvSpPr>
        <p:spPr>
          <a:xfrm>
            <a:off x="3096824" y="1631746"/>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2020年化工行业市场规模为8.8万亿元，同比增长6.3%</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050" name="标题 1"/>
          <p:cNvSpPr>
            <a:spLocks noGrp="1"/>
          </p:cNvSpPr>
          <p:nvPr>
            <p:ph type="title"/>
          </p:nvPr>
        </p:nvSpPr>
        <p:spPr/>
        <p:txBody>
          <a:bodyPr/>
          <a:lstStyle/>
          <a:p>
            <a:r>
              <a:rPr lang="zh-CN" altLang="en-US"/>
              <a:t>化工行业市场结构</a:t>
            </a:r>
            <a:endParaRPr lang="zh-CN" altLang="en-US"/>
          </a:p>
        </p:txBody>
      </p:sp>
      <p:sp>
        <p:nvSpPr>
          <p:cNvPr id="1049052" name="矩形 31"/>
          <p:cNvSpPr/>
          <p:nvPr>
            <p:custDataLst>
              <p:tags r:id="rId2"/>
            </p:custDataLst>
          </p:nvPr>
        </p:nvSpPr>
        <p:spPr>
          <a:xfrm>
            <a:off x="2905660" y="1522368"/>
            <a:ext cx="6381618" cy="984094"/>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国有大型企业：市场份额大，技术先进，竞争力强</a:t>
            </a:r>
            <a:endParaRPr lang="zh-CN" altLang="en-US" sz="1200" spc="150">
              <a:solidFill>
                <a:schemeClr val="tx1">
                  <a:lumMod val="65000"/>
                  <a:lumOff val="35000"/>
                </a:schemeClr>
              </a:solidFill>
              <a:latin typeface="+mn-ea"/>
              <a:sym typeface="+mn-ea"/>
            </a:endParaRPr>
          </a:p>
        </p:txBody>
      </p:sp>
      <p:sp>
        <p:nvSpPr>
          <p:cNvPr id="1049054" name="矩形 4"/>
          <p:cNvSpPr/>
          <p:nvPr>
            <p:custDataLst>
              <p:tags r:id="rId3"/>
            </p:custDataLst>
          </p:nvPr>
        </p:nvSpPr>
        <p:spPr>
          <a:xfrm>
            <a:off x="2905660" y="2676102"/>
            <a:ext cx="6381618" cy="984094"/>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民营企业：数量众多，规模较小，市场份额较小</a:t>
            </a:r>
            <a:endParaRPr lang="zh-CN" altLang="en-US" sz="1200" spc="150">
              <a:solidFill>
                <a:schemeClr val="tx1">
                  <a:lumMod val="65000"/>
                  <a:lumOff val="35000"/>
                </a:schemeClr>
              </a:solidFill>
              <a:latin typeface="+mn-ea"/>
              <a:sym typeface="+mn-ea"/>
            </a:endParaRPr>
          </a:p>
        </p:txBody>
      </p:sp>
      <p:sp>
        <p:nvSpPr>
          <p:cNvPr id="1049056" name="矩形 5"/>
          <p:cNvSpPr/>
          <p:nvPr>
            <p:custDataLst>
              <p:tags r:id="rId4"/>
            </p:custDataLst>
          </p:nvPr>
        </p:nvSpPr>
        <p:spPr>
          <a:xfrm>
            <a:off x="2905660" y="3829835"/>
            <a:ext cx="6381618" cy="984094"/>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外资企业：技术和管理经验丰富，市场份额较大</a:t>
            </a:r>
            <a:endParaRPr lang="zh-CN" altLang="en-US" sz="1200" spc="150">
              <a:solidFill>
                <a:schemeClr val="tx1">
                  <a:lumMod val="65000"/>
                  <a:lumOff val="35000"/>
                </a:schemeClr>
              </a:solidFill>
              <a:latin typeface="+mn-ea"/>
              <a:sym typeface="+mn-ea"/>
            </a:endParaRPr>
          </a:p>
        </p:txBody>
      </p:sp>
      <p:sp>
        <p:nvSpPr>
          <p:cNvPr id="1049058" name="矩形 7"/>
          <p:cNvSpPr/>
          <p:nvPr>
            <p:custDataLst>
              <p:tags r:id="rId5"/>
            </p:custDataLst>
          </p:nvPr>
        </p:nvSpPr>
        <p:spPr>
          <a:xfrm>
            <a:off x="2905660" y="4983569"/>
            <a:ext cx="6381618" cy="984094"/>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化工行业市场结构呈现多元化格局，不同类型企业各有优劣</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086" name="标题"/>
          <p:cNvSpPr>
            <a:spLocks noGrp="1"/>
          </p:cNvSpPr>
          <p:nvPr>
            <p:ph type="title"/>
            <p:custDataLst>
              <p:tags r:id="rId2"/>
            </p:custDataLst>
          </p:nvPr>
        </p:nvSpPr>
        <p:spPr>
          <a:xfrm>
            <a:off x="1526540" y="2468880"/>
            <a:ext cx="9144000" cy="930275"/>
          </a:xfrm>
        </p:spPr>
        <p:txBody>
          <a:bodyPr/>
          <a:lstStyle/>
          <a:p>
            <a:r>
              <a:rPr lang="zh-CN" altLang="en-US"/>
              <a:t>中国化工行业竞争态势</a:t>
            </a:r>
            <a:endParaRPr lang="zh-CN" altLang="en-US"/>
          </a:p>
        </p:txBody>
      </p:sp>
      <p:sp>
        <p:nvSpPr>
          <p:cNvPr id="1049088" name="副标题"/>
          <p:cNvSpPr>
            <a:spLocks noGrp="1"/>
          </p:cNvSpPr>
          <p:nvPr>
            <p:ph type="body" idx="1"/>
            <p:custDataLst>
              <p:tags r:id="rId3"/>
            </p:custDataLst>
          </p:nvPr>
        </p:nvSpPr>
        <p:spPr>
          <a:xfrm>
            <a:off x="1526540" y="3448685"/>
            <a:ext cx="9144000" cy="739775"/>
          </a:xfrm>
        </p:spPr>
        <p:txBody>
          <a:bodyPr/>
          <a:lstStyle/>
          <a:p>
            <a:r>
              <a:rPr lang="zh-CN" altLang="en-US"/>
              <a:t>章节副标题</a:t>
            </a:r>
            <a:endParaRPr lang="zh-CN" altLang="en-US"/>
          </a:p>
        </p:txBody>
      </p:sp>
      <p:sp>
        <p:nvSpPr>
          <p:cNvPr id="1049090" name="节编号"/>
          <p:cNvSpPr>
            <a:spLocks noGrp="1"/>
          </p:cNvSpPr>
          <p:nvPr>
            <p:ph type="body" sz="quarter" idx="13"/>
            <p:custDataLst>
              <p:tags r:id="rId4"/>
            </p:custDataLst>
          </p:nvPr>
        </p:nvSpPr>
        <p:spPr>
          <a:xfrm>
            <a:off x="1524000" y="1196220"/>
            <a:ext cx="9144000" cy="1224000"/>
          </a:xfrm>
        </p:spPr>
        <p:txBody>
          <a:bodyPr/>
          <a:lstStyle/>
          <a:p>
            <a:r>
              <a:rPr lang="en-US" altLang="zh-CN"/>
              <a:t>03</a:t>
            </a:r>
            <a:endParaRPr lang="en-US" altLang="zh-CN"/>
          </a:p>
        </p:txBody>
      </p:sp>
    </p:spTree>
    <p:custDataLst>
      <p:tags r:id="rId5"/>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132" name="标题 1"/>
          <p:cNvSpPr>
            <a:spLocks noGrp="1"/>
          </p:cNvSpPr>
          <p:nvPr>
            <p:ph type="title"/>
          </p:nvPr>
        </p:nvSpPr>
        <p:spPr/>
        <p:txBody>
          <a:bodyPr/>
          <a:lstStyle/>
          <a:p>
            <a:r>
              <a:rPr lang="zh-CN" altLang="en-US"/>
              <a:t>行业竞争格局</a:t>
            </a:r>
            <a:endParaRPr lang="zh-CN" altLang="en-US"/>
          </a:p>
        </p:txBody>
      </p:sp>
      <p:sp>
        <p:nvSpPr>
          <p:cNvPr id="1049134" name="五边形 30"/>
          <p:cNvSpPr/>
          <p:nvPr>
            <p:custDataLst>
              <p:tags r:id="rId2"/>
            </p:custDataLst>
          </p:nvPr>
        </p:nvSpPr>
        <p:spPr>
          <a:xfrm>
            <a:off x="838200" y="3192074"/>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36" name="燕尾形 36"/>
          <p:cNvSpPr/>
          <p:nvPr>
            <p:custDataLst>
              <p:tags r:id="rId3"/>
            </p:custDataLst>
          </p:nvPr>
        </p:nvSpPr>
        <p:spPr>
          <a:xfrm>
            <a:off x="3342276" y="3192074"/>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38" name="燕尾形 37"/>
          <p:cNvSpPr/>
          <p:nvPr>
            <p:custDataLst>
              <p:tags r:id="rId4"/>
            </p:custDataLst>
          </p:nvPr>
        </p:nvSpPr>
        <p:spPr>
          <a:xfrm>
            <a:off x="8350429" y="3192074"/>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40" name="燕尾形 38"/>
          <p:cNvSpPr/>
          <p:nvPr>
            <p:custDataLst>
              <p:tags r:id="rId5"/>
            </p:custDataLst>
          </p:nvPr>
        </p:nvSpPr>
        <p:spPr>
          <a:xfrm>
            <a:off x="5846353" y="3192074"/>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42" name="文本框 3"/>
          <p:cNvSpPr txBox="1"/>
          <p:nvPr>
            <p:custDataLst>
              <p:tags r:id="rId6"/>
            </p:custDataLst>
          </p:nvPr>
        </p:nvSpPr>
        <p:spPr>
          <a:xfrm>
            <a:off x="3283983" y="4566613"/>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国内化工行业存在产能过剩的问题，导致市场竞争激烈，价格战频发。</a:t>
            </a:r>
            <a:endParaRPr lang="zh-CN" altLang="en-US" sz="1400" spc="150">
              <a:solidFill>
                <a:schemeClr val="tx1"/>
              </a:solidFill>
              <a:effectLst/>
              <a:latin typeface="+mn-ea"/>
              <a:sym typeface="+mn-ea"/>
            </a:endParaRPr>
          </a:p>
        </p:txBody>
      </p:sp>
      <p:sp>
        <p:nvSpPr>
          <p:cNvPr id="1049144" name="文本框 6"/>
          <p:cNvSpPr txBox="1"/>
          <p:nvPr>
            <p:custDataLst>
              <p:tags r:id="rId7"/>
            </p:custDataLst>
          </p:nvPr>
        </p:nvSpPr>
        <p:spPr>
          <a:xfrm>
            <a:off x="838200" y="1607173"/>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国内化工行业企业数量众多，但规模普遍较小，产业集中度较低。</a:t>
            </a:r>
            <a:endParaRPr lang="zh-CN" altLang="en-US" sz="1400" spc="150">
              <a:solidFill>
                <a:schemeClr val="tx1"/>
              </a:solidFill>
              <a:effectLst/>
              <a:latin typeface="+mn-ea"/>
              <a:sym typeface="+mn-ea"/>
            </a:endParaRPr>
          </a:p>
        </p:txBody>
      </p:sp>
      <p:sp>
        <p:nvSpPr>
          <p:cNvPr id="1049146" name="文本框 7"/>
          <p:cNvSpPr txBox="1"/>
          <p:nvPr>
            <p:custDataLst>
              <p:tags r:id="rId8"/>
            </p:custDataLst>
          </p:nvPr>
        </p:nvSpPr>
        <p:spPr>
          <a:xfrm>
            <a:off x="5844663" y="1607173"/>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随着环保政策的趋严，部分高污染、高耗能的小化工企业将被淘汰出局，行业集中度将逐步提高。</a:t>
            </a:r>
            <a:endParaRPr lang="zh-CN" altLang="en-US" sz="1400" spc="150">
              <a:solidFill>
                <a:schemeClr val="tx1"/>
              </a:solidFill>
              <a:effectLst/>
              <a:latin typeface="+mn-ea"/>
              <a:sym typeface="+mn-ea"/>
            </a:endParaRPr>
          </a:p>
        </p:txBody>
      </p:sp>
      <p:sp>
        <p:nvSpPr>
          <p:cNvPr id="1049148" name="文本框 8"/>
          <p:cNvSpPr txBox="1"/>
          <p:nvPr>
            <p:custDataLst>
              <p:tags r:id="rId9"/>
            </p:custDataLst>
          </p:nvPr>
        </p:nvSpPr>
        <p:spPr>
          <a:xfrm>
            <a:off x="8347895" y="4566613"/>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化工行业的技术门槛较高，拥有核心技术的企业将更具竞争优势。</a:t>
            </a:r>
            <a:endParaRPr lang="zh-CN" altLang="en-US" sz="1400" spc="150">
              <a:solidFill>
                <a:schemeClr val="tx1"/>
              </a:solidFill>
              <a:effectLst/>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176" name="标题 1"/>
          <p:cNvSpPr>
            <a:spLocks noGrp="1"/>
          </p:cNvSpPr>
          <p:nvPr>
            <p:ph type="title"/>
          </p:nvPr>
        </p:nvSpPr>
        <p:spPr/>
        <p:txBody>
          <a:bodyPr/>
          <a:lstStyle/>
          <a:p>
            <a:r>
              <a:rPr lang="zh-CN" altLang="en-US"/>
              <a:t>竞争企业分析</a:t>
            </a:r>
            <a:endParaRPr lang="zh-CN" altLang="en-US"/>
          </a:p>
        </p:txBody>
      </p:sp>
      <p:sp>
        <p:nvSpPr>
          <p:cNvPr id="1049178" name="对角圆角矩形 15"/>
          <p:cNvSpPr/>
          <p:nvPr>
            <p:custDataLst>
              <p:tags r:id="rId2"/>
            </p:custDataLst>
          </p:nvPr>
        </p:nvSpPr>
        <p:spPr>
          <a:xfrm>
            <a:off x="1805549" y="4047474"/>
            <a:ext cx="8581041" cy="72325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endParaRPr lang="zh-CN" altLang="en-US">
              <a:latin typeface="+mn-ea"/>
            </a:endParaRPr>
          </a:p>
        </p:txBody>
      </p:sp>
      <p:sp>
        <p:nvSpPr>
          <p:cNvPr id="1049180" name="对角圆角矩形 16"/>
          <p:cNvSpPr/>
          <p:nvPr>
            <p:custDataLst>
              <p:tags r:id="rId3"/>
            </p:custDataLst>
          </p:nvPr>
        </p:nvSpPr>
        <p:spPr>
          <a:xfrm>
            <a:off x="1805549" y="3916127"/>
            <a:ext cx="522257" cy="498346"/>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endParaRPr lang="zh-CN" altLang="en-US">
              <a:latin typeface="+mn-ea"/>
            </a:endParaRPr>
          </a:p>
        </p:txBody>
      </p:sp>
      <p:sp>
        <p:nvSpPr>
          <p:cNvPr id="1049182" name="直角三角形 17"/>
          <p:cNvSpPr/>
          <p:nvPr>
            <p:custDataLst>
              <p:tags r:id="rId4"/>
            </p:custDataLst>
          </p:nvPr>
        </p:nvSpPr>
        <p:spPr>
          <a:xfrm>
            <a:off x="2327923" y="3916730"/>
            <a:ext cx="78686" cy="131143"/>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endParaRPr lang="zh-CN" altLang="en-US">
              <a:latin typeface="+mn-ea"/>
            </a:endParaRPr>
          </a:p>
        </p:txBody>
      </p:sp>
      <p:sp>
        <p:nvSpPr>
          <p:cNvPr id="1049184" name="文本框 27"/>
          <p:cNvSpPr txBox="1"/>
          <p:nvPr>
            <p:custDataLst>
              <p:tags r:id="rId5"/>
            </p:custDataLst>
          </p:nvPr>
        </p:nvSpPr>
        <p:spPr>
          <a:xfrm>
            <a:off x="2361663" y="4057717"/>
            <a:ext cx="7753218" cy="710800"/>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400">
                <a:solidFill>
                  <a:schemeClr val="dk1">
                    <a:lumMod val="80000"/>
                    <a:lumOff val="20000"/>
                  </a:schemeClr>
                </a:solidFill>
                <a:latin typeface="+mn-ea"/>
                <a:sym typeface="+mn-ea"/>
              </a:rPr>
              <a:t>恒力石化：以炼油、石化、聚酯新材料等为主业，形成了一条较为完整的产业链。</a:t>
            </a:r>
            <a:endParaRPr lang="en-US" altLang="zh-CN" sz="1400">
              <a:solidFill>
                <a:schemeClr val="dk1">
                  <a:lumMod val="80000"/>
                  <a:lumOff val="20000"/>
                </a:schemeClr>
              </a:solidFill>
              <a:latin typeface="+mn-ea"/>
              <a:sym typeface="+mn-ea"/>
            </a:endParaRPr>
          </a:p>
        </p:txBody>
      </p:sp>
      <p:sp>
        <p:nvSpPr>
          <p:cNvPr id="1049186" name="对角圆角矩形 52"/>
          <p:cNvSpPr/>
          <p:nvPr>
            <p:custDataLst>
              <p:tags r:id="rId6"/>
            </p:custDataLst>
          </p:nvPr>
        </p:nvSpPr>
        <p:spPr>
          <a:xfrm>
            <a:off x="1805549" y="1654317"/>
            <a:ext cx="8581041" cy="72325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endParaRPr lang="zh-CN" altLang="en-US">
              <a:latin typeface="+mn-ea"/>
            </a:endParaRPr>
          </a:p>
        </p:txBody>
      </p:sp>
      <p:sp>
        <p:nvSpPr>
          <p:cNvPr id="1049188" name="对角圆角矩形 53"/>
          <p:cNvSpPr/>
          <p:nvPr>
            <p:custDataLst>
              <p:tags r:id="rId7"/>
            </p:custDataLst>
          </p:nvPr>
        </p:nvSpPr>
        <p:spPr>
          <a:xfrm>
            <a:off x="1805549" y="1522368"/>
            <a:ext cx="522257" cy="498346"/>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endParaRPr lang="zh-CN" altLang="en-US">
              <a:latin typeface="+mn-ea"/>
            </a:endParaRPr>
          </a:p>
        </p:txBody>
      </p:sp>
      <p:sp>
        <p:nvSpPr>
          <p:cNvPr id="1049190" name="直角三角形 54"/>
          <p:cNvSpPr/>
          <p:nvPr>
            <p:custDataLst>
              <p:tags r:id="rId8"/>
            </p:custDataLst>
          </p:nvPr>
        </p:nvSpPr>
        <p:spPr>
          <a:xfrm>
            <a:off x="2327923" y="1522971"/>
            <a:ext cx="78686" cy="131143"/>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endParaRPr lang="zh-CN" altLang="en-US">
              <a:latin typeface="+mn-ea"/>
            </a:endParaRPr>
          </a:p>
        </p:txBody>
      </p:sp>
      <p:sp>
        <p:nvSpPr>
          <p:cNvPr id="1049192" name="文本框 56"/>
          <p:cNvSpPr txBox="1"/>
          <p:nvPr>
            <p:custDataLst>
              <p:tags r:id="rId9"/>
            </p:custDataLst>
          </p:nvPr>
        </p:nvSpPr>
        <p:spPr>
          <a:xfrm>
            <a:off x="2361663" y="1657330"/>
            <a:ext cx="7753218" cy="710800"/>
          </a:xfrm>
          <a:prstGeom prst="rect">
            <a:avLst/>
          </a:prstGeom>
          <a:noFill/>
        </p:spPr>
        <p:txBody>
          <a:bodyPr wrap="square" tIns="0" bIns="107950" rtlCol="0" anchor="ctr" anchorCtr="0">
            <a:normAutofit fontScale="8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中国石化：作为国内最大的石油和化工企业之一，拥有完整的产业链和强大的生产能力。</a:t>
            </a:r>
            <a:endParaRPr lang="zh-CN" altLang="en-US">
              <a:solidFill>
                <a:schemeClr val="dk1">
                  <a:lumMod val="80000"/>
                  <a:lumOff val="20000"/>
                </a:schemeClr>
              </a:solidFill>
              <a:latin typeface="+mn-ea"/>
              <a:sym typeface="+mn-ea"/>
            </a:endParaRPr>
          </a:p>
        </p:txBody>
      </p:sp>
      <p:sp>
        <p:nvSpPr>
          <p:cNvPr id="1049194" name="对角圆角矩形 5"/>
          <p:cNvSpPr/>
          <p:nvPr>
            <p:custDataLst>
              <p:tags r:id="rId10"/>
            </p:custDataLst>
          </p:nvPr>
        </p:nvSpPr>
        <p:spPr>
          <a:xfrm>
            <a:off x="1805549" y="2850895"/>
            <a:ext cx="8581041" cy="72325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endParaRPr lang="zh-CN" altLang="en-US">
              <a:latin typeface="+mn-ea"/>
            </a:endParaRPr>
          </a:p>
        </p:txBody>
      </p:sp>
      <p:sp>
        <p:nvSpPr>
          <p:cNvPr id="1049196" name="对角圆角矩形 6"/>
          <p:cNvSpPr/>
          <p:nvPr>
            <p:custDataLst>
              <p:tags r:id="rId11"/>
            </p:custDataLst>
          </p:nvPr>
        </p:nvSpPr>
        <p:spPr>
          <a:xfrm>
            <a:off x="1805549" y="2718946"/>
            <a:ext cx="522257" cy="498346"/>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endParaRPr lang="zh-CN" altLang="en-US">
              <a:latin typeface="+mn-ea"/>
            </a:endParaRPr>
          </a:p>
        </p:txBody>
      </p:sp>
      <p:sp>
        <p:nvSpPr>
          <p:cNvPr id="1049198" name="直角三角形 7"/>
          <p:cNvSpPr/>
          <p:nvPr>
            <p:custDataLst>
              <p:tags r:id="rId12"/>
            </p:custDataLst>
          </p:nvPr>
        </p:nvSpPr>
        <p:spPr>
          <a:xfrm>
            <a:off x="2327923" y="2720151"/>
            <a:ext cx="78686" cy="131143"/>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endParaRPr lang="zh-CN" altLang="en-US">
              <a:latin typeface="+mn-ea"/>
            </a:endParaRPr>
          </a:p>
        </p:txBody>
      </p:sp>
      <p:sp>
        <p:nvSpPr>
          <p:cNvPr id="1049200" name="文本框 8"/>
          <p:cNvSpPr txBox="1"/>
          <p:nvPr>
            <p:custDataLst>
              <p:tags r:id="rId13"/>
            </p:custDataLst>
          </p:nvPr>
        </p:nvSpPr>
        <p:spPr>
          <a:xfrm>
            <a:off x="2361663" y="2861138"/>
            <a:ext cx="7753218" cy="710800"/>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solidFill>
                  <a:schemeClr val="dk1">
                    <a:lumMod val="80000"/>
                    <a:lumOff val="20000"/>
                  </a:schemeClr>
                </a:solidFill>
                <a:latin typeface="+mn-ea"/>
                <a:sym typeface="+mn-ea"/>
              </a:rPr>
              <a:t>中国石油：同样拥有完整的产业链和强大的生产能力，是中国化工行业的另一巨头。</a:t>
            </a:r>
            <a:endParaRPr lang="zh-CN" altLang="en-US" sz="1400">
              <a:solidFill>
                <a:schemeClr val="dk1">
                  <a:lumMod val="80000"/>
                  <a:lumOff val="20000"/>
                </a:schemeClr>
              </a:solidFill>
              <a:latin typeface="+mn-ea"/>
              <a:sym typeface="+mn-ea"/>
            </a:endParaRPr>
          </a:p>
        </p:txBody>
      </p:sp>
      <p:sp>
        <p:nvSpPr>
          <p:cNvPr id="1049202" name="对角圆角矩形 9"/>
          <p:cNvSpPr/>
          <p:nvPr>
            <p:custDataLst>
              <p:tags r:id="rId14"/>
            </p:custDataLst>
          </p:nvPr>
        </p:nvSpPr>
        <p:spPr>
          <a:xfrm>
            <a:off x="1805549" y="5244655"/>
            <a:ext cx="8581041" cy="72325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endParaRPr lang="zh-CN" altLang="en-US">
              <a:latin typeface="+mn-ea"/>
            </a:endParaRPr>
          </a:p>
        </p:txBody>
      </p:sp>
      <p:sp>
        <p:nvSpPr>
          <p:cNvPr id="1049204" name="对角圆角矩形 10"/>
          <p:cNvSpPr/>
          <p:nvPr>
            <p:custDataLst>
              <p:tags r:id="rId15"/>
            </p:custDataLst>
          </p:nvPr>
        </p:nvSpPr>
        <p:spPr>
          <a:xfrm>
            <a:off x="1805549" y="5112706"/>
            <a:ext cx="522257" cy="498346"/>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endParaRPr lang="zh-CN" altLang="en-US">
              <a:latin typeface="+mn-ea"/>
            </a:endParaRPr>
          </a:p>
        </p:txBody>
      </p:sp>
      <p:sp>
        <p:nvSpPr>
          <p:cNvPr id="1049206" name="直角三角形 11"/>
          <p:cNvSpPr/>
          <p:nvPr>
            <p:custDataLst>
              <p:tags r:id="rId16"/>
            </p:custDataLst>
          </p:nvPr>
        </p:nvSpPr>
        <p:spPr>
          <a:xfrm>
            <a:off x="2327923" y="5113308"/>
            <a:ext cx="78686" cy="131143"/>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endParaRPr lang="zh-CN" altLang="en-US">
              <a:latin typeface="+mn-ea"/>
            </a:endParaRPr>
          </a:p>
        </p:txBody>
      </p:sp>
      <p:sp>
        <p:nvSpPr>
          <p:cNvPr id="1049208" name="文本框 12"/>
          <p:cNvSpPr txBox="1"/>
          <p:nvPr>
            <p:custDataLst>
              <p:tags r:id="rId17"/>
            </p:custDataLst>
          </p:nvPr>
        </p:nvSpPr>
        <p:spPr>
          <a:xfrm>
            <a:off x="2361663" y="5254295"/>
            <a:ext cx="7753218" cy="710800"/>
          </a:xfrm>
          <a:prstGeom prst="rect">
            <a:avLst/>
          </a:prstGeom>
          <a:noFill/>
        </p:spPr>
        <p:txBody>
          <a:bodyPr wrap="square" tIns="0" bIns="107950" rtlCol="0" anchor="ctr" anchorCtr="0">
            <a:normAutofit fontScale="8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万华化学：专注于聚氨酯化学品的研究、生产和销售，是中国化工行业的重要企业之一。</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236" name="标题 1"/>
          <p:cNvSpPr>
            <a:spLocks noGrp="1"/>
          </p:cNvSpPr>
          <p:nvPr>
            <p:ph type="title"/>
          </p:nvPr>
        </p:nvSpPr>
        <p:spPr/>
        <p:txBody>
          <a:bodyPr/>
          <a:lstStyle/>
          <a:p>
            <a:r>
              <a:rPr lang="zh-CN" altLang="en-US"/>
              <a:t>竞争策略分析</a:t>
            </a:r>
            <a:endParaRPr lang="zh-CN" altLang="en-US"/>
          </a:p>
        </p:txBody>
      </p:sp>
      <p:sp>
        <p:nvSpPr>
          <p:cNvPr id="1049238" name="矩形 15"/>
          <p:cNvSpPr/>
          <p:nvPr>
            <p:custDataLst>
              <p:tags r:id="rId2"/>
            </p:custDataLst>
          </p:nvPr>
        </p:nvSpPr>
        <p:spPr>
          <a:xfrm>
            <a:off x="2668450" y="1597841"/>
            <a:ext cx="6858150" cy="603023"/>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l"/>
            <a:r>
              <a:rPr lang="zh-CN" altLang="en-US" sz="1200" spc="150">
                <a:solidFill>
                  <a:schemeClr val="tx1">
                    <a:lumMod val="85000"/>
                    <a:lumOff val="15000"/>
                  </a:schemeClr>
                </a:solidFill>
                <a:latin typeface="+mn-ea"/>
                <a:sym typeface="+mn-ea"/>
              </a:rPr>
              <a:t>低成本策略：通过降低生产成本、提高生产效率等方式获得竞争优势</a:t>
            </a:r>
            <a:endParaRPr lang="zh-CN" altLang="en-US" sz="1200" spc="150">
              <a:solidFill>
                <a:schemeClr val="tx1">
                  <a:lumMod val="85000"/>
                  <a:lumOff val="15000"/>
                </a:schemeClr>
              </a:solidFill>
              <a:latin typeface="+mn-ea"/>
              <a:sym typeface="+mn-ea"/>
            </a:endParaRPr>
          </a:p>
        </p:txBody>
      </p:sp>
      <p:sp>
        <p:nvSpPr>
          <p:cNvPr id="1049240" name="任意多边形 17"/>
          <p:cNvSpPr/>
          <p:nvPr>
            <p:custDataLst>
              <p:tags r:id="rId3"/>
            </p:custDataLst>
          </p:nvPr>
        </p:nvSpPr>
        <p:spPr>
          <a:xfrm flipV="1">
            <a:off x="2595264" y="1522368"/>
            <a:ext cx="1226630" cy="230994"/>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endParaRPr lang="zh-CN" altLang="en-US"/>
          </a:p>
        </p:txBody>
      </p:sp>
      <p:sp>
        <p:nvSpPr>
          <p:cNvPr id="1049242" name="任意多边形 18"/>
          <p:cNvSpPr/>
          <p:nvPr>
            <p:custDataLst>
              <p:tags r:id="rId4"/>
            </p:custDataLst>
          </p:nvPr>
        </p:nvSpPr>
        <p:spPr>
          <a:xfrm flipH="1">
            <a:off x="8370869" y="2046106"/>
            <a:ext cx="1226630" cy="230994"/>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endParaRPr lang="zh-CN" altLang="en-US"/>
          </a:p>
        </p:txBody>
      </p:sp>
      <p:sp>
        <p:nvSpPr>
          <p:cNvPr id="1049244" name="矩形 27"/>
          <p:cNvSpPr/>
          <p:nvPr>
            <p:custDataLst>
              <p:tags r:id="rId5"/>
            </p:custDataLst>
          </p:nvPr>
        </p:nvSpPr>
        <p:spPr>
          <a:xfrm>
            <a:off x="2668450" y="2828283"/>
            <a:ext cx="6858150" cy="603023"/>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l"/>
            <a:r>
              <a:rPr lang="zh-CN" altLang="en-US" sz="1200" spc="150">
                <a:solidFill>
                  <a:schemeClr val="tx1">
                    <a:lumMod val="85000"/>
                    <a:lumOff val="15000"/>
                  </a:schemeClr>
                </a:solidFill>
                <a:latin typeface="+mn-ea"/>
                <a:sym typeface="+mn-ea"/>
              </a:rPr>
              <a:t>差异化策略：通过产品创新、品牌建设等方式创造独特价值，满足消费者需求</a:t>
            </a:r>
            <a:endParaRPr lang="zh-CN" altLang="en-US" sz="1200" spc="150">
              <a:solidFill>
                <a:schemeClr val="tx1">
                  <a:lumMod val="85000"/>
                  <a:lumOff val="15000"/>
                </a:schemeClr>
              </a:solidFill>
              <a:latin typeface="+mn-ea"/>
              <a:sym typeface="+mn-ea"/>
            </a:endParaRPr>
          </a:p>
        </p:txBody>
      </p:sp>
      <p:sp>
        <p:nvSpPr>
          <p:cNvPr id="1049246" name="任意多边形 29"/>
          <p:cNvSpPr/>
          <p:nvPr>
            <p:custDataLst>
              <p:tags r:id="rId6"/>
            </p:custDataLst>
          </p:nvPr>
        </p:nvSpPr>
        <p:spPr>
          <a:xfrm flipV="1">
            <a:off x="2595264" y="2752810"/>
            <a:ext cx="1226630" cy="230994"/>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endParaRPr lang="zh-CN" altLang="en-US"/>
          </a:p>
        </p:txBody>
      </p:sp>
      <p:sp>
        <p:nvSpPr>
          <p:cNvPr id="1049248" name="任意多边形 30"/>
          <p:cNvSpPr/>
          <p:nvPr>
            <p:custDataLst>
              <p:tags r:id="rId7"/>
            </p:custDataLst>
          </p:nvPr>
        </p:nvSpPr>
        <p:spPr>
          <a:xfrm flipH="1">
            <a:off x="8370869" y="3276548"/>
            <a:ext cx="1226630" cy="230994"/>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endParaRPr lang="zh-CN" altLang="en-US"/>
          </a:p>
        </p:txBody>
      </p:sp>
      <p:sp>
        <p:nvSpPr>
          <p:cNvPr id="1049250" name="矩形 5"/>
          <p:cNvSpPr/>
          <p:nvPr>
            <p:custDataLst>
              <p:tags r:id="rId8"/>
            </p:custDataLst>
          </p:nvPr>
        </p:nvSpPr>
        <p:spPr>
          <a:xfrm>
            <a:off x="2668450" y="4058725"/>
            <a:ext cx="6858150" cy="603023"/>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l"/>
            <a:r>
              <a:rPr lang="zh-CN" altLang="en-US" sz="1200" spc="150">
                <a:solidFill>
                  <a:schemeClr val="tx1">
                    <a:lumMod val="85000"/>
                    <a:lumOff val="15000"/>
                  </a:schemeClr>
                </a:solidFill>
                <a:latin typeface="+mn-ea"/>
                <a:sym typeface="+mn-ea"/>
              </a:rPr>
              <a:t>集中化策略：将企业资源集中于某一特定市场或细分市场，提高市场占有率</a:t>
            </a:r>
            <a:endParaRPr lang="zh-CN" altLang="en-US" sz="1200" spc="150">
              <a:solidFill>
                <a:schemeClr val="tx1">
                  <a:lumMod val="85000"/>
                  <a:lumOff val="15000"/>
                </a:schemeClr>
              </a:solidFill>
              <a:latin typeface="+mn-ea"/>
              <a:sym typeface="+mn-ea"/>
            </a:endParaRPr>
          </a:p>
        </p:txBody>
      </p:sp>
      <p:sp>
        <p:nvSpPr>
          <p:cNvPr id="1049252" name="任意多边形 7"/>
          <p:cNvSpPr/>
          <p:nvPr>
            <p:custDataLst>
              <p:tags r:id="rId9"/>
            </p:custDataLst>
          </p:nvPr>
        </p:nvSpPr>
        <p:spPr>
          <a:xfrm flipV="1">
            <a:off x="2595264" y="3983252"/>
            <a:ext cx="1226630" cy="230994"/>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endParaRPr lang="zh-CN" altLang="en-US"/>
          </a:p>
        </p:txBody>
      </p:sp>
      <p:sp>
        <p:nvSpPr>
          <p:cNvPr id="1049254" name="任意多边形 8"/>
          <p:cNvSpPr/>
          <p:nvPr>
            <p:custDataLst>
              <p:tags r:id="rId10"/>
            </p:custDataLst>
          </p:nvPr>
        </p:nvSpPr>
        <p:spPr>
          <a:xfrm flipH="1">
            <a:off x="8370869" y="4506990"/>
            <a:ext cx="1226630" cy="230994"/>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endParaRPr lang="zh-CN" altLang="en-US"/>
          </a:p>
        </p:txBody>
      </p:sp>
      <p:sp>
        <p:nvSpPr>
          <p:cNvPr id="1049256" name="矩形 10"/>
          <p:cNvSpPr/>
          <p:nvPr>
            <p:custDataLst>
              <p:tags r:id="rId11"/>
            </p:custDataLst>
          </p:nvPr>
        </p:nvSpPr>
        <p:spPr>
          <a:xfrm>
            <a:off x="2668450" y="5289167"/>
            <a:ext cx="6858150" cy="603023"/>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l"/>
            <a:r>
              <a:rPr lang="zh-CN" altLang="en-US" sz="1200" spc="150">
                <a:solidFill>
                  <a:schemeClr val="tx1">
                    <a:lumMod val="85000"/>
                    <a:lumOff val="15000"/>
                  </a:schemeClr>
                </a:solidFill>
                <a:latin typeface="+mn-ea"/>
                <a:sym typeface="+mn-ea"/>
              </a:rPr>
              <a:t>联盟合作策略：通过与其他企业合作，共同开发新产品、开拓新市场等方式提高竞争力</a:t>
            </a:r>
            <a:endParaRPr lang="zh-CN" altLang="en-US" sz="1200" spc="150">
              <a:solidFill>
                <a:schemeClr val="tx1">
                  <a:lumMod val="85000"/>
                  <a:lumOff val="15000"/>
                </a:schemeClr>
              </a:solidFill>
              <a:latin typeface="+mn-ea"/>
              <a:sym typeface="+mn-ea"/>
            </a:endParaRPr>
          </a:p>
        </p:txBody>
      </p:sp>
      <p:sp>
        <p:nvSpPr>
          <p:cNvPr id="1049258" name="任意多边形 12"/>
          <p:cNvSpPr/>
          <p:nvPr>
            <p:custDataLst>
              <p:tags r:id="rId12"/>
            </p:custDataLst>
          </p:nvPr>
        </p:nvSpPr>
        <p:spPr>
          <a:xfrm flipV="1">
            <a:off x="2595264" y="5213693"/>
            <a:ext cx="1226630" cy="230994"/>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endParaRPr lang="zh-CN" altLang="en-US"/>
          </a:p>
        </p:txBody>
      </p:sp>
      <p:sp>
        <p:nvSpPr>
          <p:cNvPr id="1049260" name="任意多边形 13"/>
          <p:cNvSpPr/>
          <p:nvPr>
            <p:custDataLst>
              <p:tags r:id="rId13"/>
            </p:custDataLst>
          </p:nvPr>
        </p:nvSpPr>
        <p:spPr>
          <a:xfrm flipH="1">
            <a:off x="8370869" y="5737432"/>
            <a:ext cx="1226630" cy="230994"/>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楷体简"/>
                <a:ea typeface="+mn-ea"/>
                <a:cs typeface="+mn-cs"/>
              </a:defRPr>
            </a:lvl1pPr>
            <a:lvl2pPr marL="457200" algn="l" defTabSz="914400" rtl="0" eaLnBrk="1" latinLnBrk="0" hangingPunct="1">
              <a:defRPr sz="1800" kern="1200">
                <a:solidFill>
                  <a:srgbClr val="FFFFFF"/>
                </a:solidFill>
                <a:latin typeface="汉仪楷体简"/>
                <a:ea typeface="+mn-ea"/>
                <a:cs typeface="+mn-cs"/>
              </a:defRPr>
            </a:lvl2pPr>
            <a:lvl3pPr marL="914400" algn="l" defTabSz="914400" rtl="0" eaLnBrk="1" latinLnBrk="0" hangingPunct="1">
              <a:defRPr sz="1800" kern="1200">
                <a:solidFill>
                  <a:srgbClr val="FFFFFF"/>
                </a:solidFill>
                <a:latin typeface="汉仪楷体简"/>
                <a:ea typeface="+mn-ea"/>
                <a:cs typeface="+mn-cs"/>
              </a:defRPr>
            </a:lvl3pPr>
            <a:lvl4pPr marL="1371600" algn="l" defTabSz="914400" rtl="0" eaLnBrk="1" latinLnBrk="0" hangingPunct="1">
              <a:defRPr sz="1800" kern="1200">
                <a:solidFill>
                  <a:srgbClr val="FFFFFF"/>
                </a:solidFill>
                <a:latin typeface="汉仪楷体简"/>
                <a:ea typeface="+mn-ea"/>
                <a:cs typeface="+mn-cs"/>
              </a:defRPr>
            </a:lvl4pPr>
            <a:lvl5pPr marL="1828800" algn="l" defTabSz="914400" rtl="0" eaLnBrk="1" latinLnBrk="0" hangingPunct="1">
              <a:defRPr sz="1800" kern="1200">
                <a:solidFill>
                  <a:srgbClr val="FFFFFF"/>
                </a:solidFill>
                <a:latin typeface="汉仪楷体简"/>
                <a:ea typeface="+mn-ea"/>
                <a:cs typeface="+mn-cs"/>
              </a:defRPr>
            </a:lvl5pPr>
            <a:lvl6pPr marL="2286000" algn="l" defTabSz="914400" rtl="0" eaLnBrk="1" latinLnBrk="0" hangingPunct="1">
              <a:defRPr sz="1800" kern="1200">
                <a:solidFill>
                  <a:srgbClr val="FFFFFF"/>
                </a:solidFill>
                <a:latin typeface="汉仪楷体简"/>
                <a:ea typeface="+mn-ea"/>
                <a:cs typeface="+mn-cs"/>
              </a:defRPr>
            </a:lvl6pPr>
            <a:lvl7pPr marL="2743200" algn="l" defTabSz="914400" rtl="0" eaLnBrk="1" latinLnBrk="0" hangingPunct="1">
              <a:defRPr sz="1800" kern="1200">
                <a:solidFill>
                  <a:srgbClr val="FFFFFF"/>
                </a:solidFill>
                <a:latin typeface="汉仪楷体简"/>
                <a:ea typeface="+mn-ea"/>
                <a:cs typeface="+mn-cs"/>
              </a:defRPr>
            </a:lvl7pPr>
            <a:lvl8pPr marL="3200400" algn="l" defTabSz="914400" rtl="0" eaLnBrk="1" latinLnBrk="0" hangingPunct="1">
              <a:defRPr sz="1800" kern="1200">
                <a:solidFill>
                  <a:srgbClr val="FFFFFF"/>
                </a:solidFill>
                <a:latin typeface="汉仪楷体简"/>
                <a:ea typeface="+mn-ea"/>
                <a:cs typeface="+mn-cs"/>
              </a:defRPr>
            </a:lvl8pPr>
            <a:lvl9pPr marL="3657600" algn="l" defTabSz="914400" rtl="0" eaLnBrk="1" latinLnBrk="0" hangingPunct="1">
              <a:defRPr sz="1800" kern="1200">
                <a:solidFill>
                  <a:srgbClr val="FFFFFF"/>
                </a:solidFill>
                <a:latin typeface="汉仪楷体简"/>
                <a:ea typeface="+mn-ea"/>
                <a:cs typeface="+mn-cs"/>
              </a:defRPr>
            </a:lvl9pPr>
          </a:lstStyle>
          <a:p>
            <a:pPr algn="ctr"/>
            <a:endParaRPr lang="zh-CN" altLang="en-US"/>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https://d.book118.com/595222303202011112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f*1"/>
  <p:tag name="KSO_WM_UNIT_INDEX" val="1"/>
  <p:tag name="KSO_WM_UNIT_LAYERLEVEL" val="1"/>
  <p:tag name="KSO_WM_UNIT_NOCLEAR" val="0"/>
  <p:tag name="KSO_WM_UNIT_PRESET_TEXT" val="单击此处编辑母版文本样式"/>
  <p:tag name="KSO_WM_UNIT_SUBTYPE" val="a"/>
  <p:tag name="KSO_WM_UNIT_TYPE" val="f"/>
  <p:tag name="KSO_WM_UNIT_VALUE" val="29"/>
</p:tagLst>
</file>

<file path=ppt/tags/tag23.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TEMPLATE_CATEGORY" val="custom"/>
  <p:tag name="KSO_WM_TEMPLATE_INDEX" val="20231220"/>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62.xml><?xml version="1.0" encoding="utf-8"?>
<p:tagLst xmlns:p="http://schemas.openxmlformats.org/presentationml/2006/main">
  <p:tag name="KSO_WM_BEAUTIFY_FLAG" val="#wm#"/>
  <p:tag name="KSO_WM_TAG_VERSION" val="1.0"/>
  <p:tag name="KSO_WM_TEMPLATE_CATEGORY" val="custom"/>
  <p:tag name="KSO_WM_TEMPLATE_INDEX" val="20231220"/>
  <p:tag name="KSO_WM_UNIT_COMPATIBLE" val="0"/>
  <p:tag name="KSO_WM_UNIT_DIAGRAM_ISNUMVISUAL" val="0"/>
  <p:tag name="KSO_WM_UNIT_DIAGRAM_ISREFERUNIT" val="0"/>
  <p:tag name="KSO_WM_UNIT_HIGHLIGHT" val="0"/>
  <p:tag name="KSO_WM_UNIT_ID" val="_0**"/>
  <p:tag name="KSO_WM_UNIT_LAYERLEVEL" val="1"/>
  <p:tag name="KSO_WM_UNIT_NOCLEAR" val="0"/>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220"/>
  <p:tag name="KSO_WM_TEMPLATE_MASTER_TYPE" val="0"/>
  <p:tag name="KSO_WM_TEMPLATE_SUBCATEGORY" val="29"/>
  <p:tag name="KSO_WM_TEMPLATE_THUMBS_INDEX" val="1、9"/>
</p:tagLst>
</file>

<file path=ppt/tags/tag65.xml><?xml version="1.0" encoding="utf-8"?>
<p:tagLst xmlns:p="http://schemas.openxmlformats.org/presentationml/2006/main">
  <p:tag name="KSO_WM_BEAUTIFY_FLAG" val="#wm#"/>
  <p:tag name="KSO_WM_TAG_VERSION" val="1.0"/>
  <p:tag name="KSO_WM_TEMPLATE_CATEGORY" val="custom"/>
  <p:tag name="KSO_WM_TEMPLATE_INDEX" val="20231220"/>
  <p:tag name="KSO_WM_UNIT_COMPATIBLE" val="0"/>
  <p:tag name="KSO_WM_UNIT_DIAGRAM_ISNUMVISUAL" val="0"/>
  <p:tag name="KSO_WM_UNIT_DIAGRAM_ISREFERUNIT" val="0"/>
  <p:tag name="KSO_WM_UNIT_HIGHLIGHT" val="0"/>
  <p:tag name="KSO_WM_UNIT_ID" val="custom20231220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30"/>
</p:tagLst>
</file>

<file path=ppt/tags/tag66.xml><?xml version="1.0" encoding="utf-8"?>
<p:tagLst xmlns:p="http://schemas.openxmlformats.org/presentationml/2006/main">
  <p:tag name="KSO_WM_BEAUTIFY_FLAG" val="#wm#"/>
  <p:tag name="KSO_WM_TAG_VERSION" val="1.0"/>
  <p:tag name="KSO_WM_TEMPLATE_CATEGORY" val="custom"/>
  <p:tag name="KSO_WM_TEMPLATE_INDEX" val="20231220"/>
  <p:tag name="KSO_WM_UNIT_COMPATIBLE" val="0"/>
  <p:tag name="KSO_WM_UNIT_DIAGRAM_ISNUMVISUAL" val="0"/>
  <p:tag name="KSO_WM_UNIT_DIAGRAM_ISREFERUNIT" val="0"/>
  <p:tag name="KSO_WM_UNIT_HIGHLIGHT" val="0"/>
  <p:tag name="KSO_WM_UNIT_ID" val="custom20231220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67.xml><?xml version="1.0" encoding="utf-8"?>
<p:tagLst xmlns:p="http://schemas.openxmlformats.org/presentationml/2006/main">
  <p:tag name="KSO_WM_BEAUTIFY_FLAG" val="#wm#"/>
  <p:tag name="KSO_WM_TAG_VERSION" val="1.0"/>
  <p:tag name="KSO_WM_TEMPLATE_CATEGORY" val="custom"/>
  <p:tag name="KSO_WM_TEMPLATE_INDEX" val="20231220"/>
  <p:tag name="KSO_WM_UNIT_COMPATIBLE" val="0"/>
  <p:tag name="KSO_WM_UNIT_DIAGRAM_ISNUMVISUAL" val="0"/>
  <p:tag name="KSO_WM_UNIT_DIAGRAM_ISREFERUNIT" val="0"/>
  <p:tag name="KSO_WM_UNIT_HIGHLIGHT" val="0"/>
  <p:tag name="KSO_WM_UNIT_ID" val="custom20231220_1*f*4"/>
  <p:tag name="KSO_WM_UNIT_INDEX" val="4"/>
  <p:tag name="KSO_WM_UNIT_LAYERLEVEL" val="1"/>
  <p:tag name="KSO_WM_UNIT_NOCLEAR" val="0"/>
  <p:tag name="KSO_WM_UNIT_PRESET_TEXT" val="汇报人：WPS"/>
  <p:tag name="KSO_WM_UNIT_SUBTYPE" val="b"/>
  <p:tag name="KSO_WM_UNIT_TYPE" val="f"/>
  <p:tag name="KSO_WM_UNIT_VALUE" val="8"/>
</p:tagLst>
</file>

<file path=ppt/tags/tag68.xml><?xml version="1.0" encoding="utf-8"?>
<p:tagLst xmlns:p="http://schemas.openxmlformats.org/presentationml/2006/main">
  <p:tag name="KSO_WM_BEAUTIFY_FLAG" val="#wm#"/>
  <p:tag name="KSO_WM_SLIDE_ID" val="custom20231220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1220"/>
  <p:tag name="KSO_WM_TEMPLATE_MASTER_TYPE" val="0"/>
  <p:tag name="KSO_WM_TEMPLATE_SUBCATEGORY" val="29"/>
  <p:tag name="KSO_WM_TEMPLATE_THUMBS_INDEX" val="1、9"/>
</p:tagLst>
</file>

<file path=ppt/tags/tag6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1220"/>
  <p:tag name="KSO_WM_UNIT_COMPATIBLE" val="0"/>
  <p:tag name="KSO_WM_UNIT_DIAGRAM_ISNUMVISUAL" val="0"/>
  <p:tag name="KSO_WM_UNIT_DIAGRAM_ISREFERUNIT" val="0"/>
  <p:tag name="KSO_WM_UNIT_HIGHLIGHT" val="0"/>
  <p:tag name="KSO_WM_UNIT_ID" val="custom20231220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7.35,&quot;width&quot;:426.1}"/>
  <p:tag name="KSO_WM_TAG_VERSION" val="1.0"/>
  <p:tag name="KSO_WM_TEMPLATE_CATEGORY" val="custom"/>
  <p:tag name="KSO_WM_TEMPLATE_INDEX" val="20231220"/>
  <p:tag name="KSO_WM_UNIT_COMPATIBLE" val="0"/>
  <p:tag name="KSO_WM_UNIT_DIAGRAM_ISNUMVISUAL" val="0"/>
  <p:tag name="KSO_WM_UNIT_DIAGRAM_ISREFERUNIT" val="0"/>
  <p:tag name="KSO_WM_UNIT_HIGHLIGHT" val="0"/>
  <p:tag name="KSO_WM_UNIT_ID" val="custom20231220_5*l_h_i*1_1_1"/>
  <p:tag name="KSO_WM_UNIT_INDEX" val="1_1_1"/>
  <p:tag name="KSO_WM_UNIT_LAYERLEVEL" val="1_1_1"/>
  <p:tag name="KSO_WM_UNIT_PRESET_TEXT" val="01"/>
  <p:tag name="KSO_WM_UNIT_SUBTYPE" val="d"/>
  <p:tag name="KSO_WM_UNIT_TYPE" val="l_h_i"/>
</p:tagLst>
</file>

<file path=ppt/tags/tag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7.35,&quot;width&quot;:426.1}"/>
  <p:tag name="KSO_WM_TAG_VERSION" val="1.0"/>
  <p:tag name="KSO_WM_TEMPLATE_CATEGORY" val="custom"/>
  <p:tag name="KSO_WM_TEMPLATE_INDEX" val="20231220"/>
  <p:tag name="KSO_WM_UNIT_COMPATIBLE" val="0"/>
  <p:tag name="KSO_WM_UNIT_DIAGRAM_ISNUMVISUAL" val="0"/>
  <p:tag name="KSO_WM_UNIT_DIAGRAM_ISREFERUNIT" val="0"/>
  <p:tag name="KSO_WM_UNIT_HIGHLIGHT" val="0"/>
  <p:tag name="KSO_WM_UNIT_ID" val="custom20231220_5*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7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6499999761581421},&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77.35,&quot;width&quot;:426.1}"/>
  <p:tag name="KSO_WM_TAG_VERSION" val="1.0"/>
  <p:tag name="KSO_WM_TEMPLATE_CATEGORY" val="custom"/>
  <p:tag name="KSO_WM_TEMPLATE_INDEX" val="20231220"/>
  <p:tag name="KSO_WM_UNIT_COMPATIBLE" val="0"/>
  <p:tag name="KSO_WM_UNIT_DIAGRAM_ISNUMVISUAL" val="0"/>
  <p:tag name="KSO_WM_UNIT_DIAGRAM_ISREFERUNIT" val="0"/>
  <p:tag name="KSO_WM_UNIT_HIGHLIGHT" val="0"/>
  <p:tag name="KSO_WM_UNIT_ID" val="custom20231220_5*l_h_i*1_1_2"/>
  <p:tag name="KSO_WM_UNIT_INDEX" val="1_1_2"/>
  <p:tag name="KSO_WM_UNIT_LAYERLEVEL" val="1_1_1"/>
  <p:tag name="KSO_WM_UNIT_TYPE" val="l_h_i"/>
</p:tagLst>
</file>

<file path=ppt/tags/tag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7.35,&quot;width&quot;:426.1}"/>
  <p:tag name="KSO_WM_TAG_VERSION" val="1.0"/>
  <p:tag name="KSO_WM_TEMPLATE_CATEGORY" val="custom"/>
  <p:tag name="KSO_WM_TEMPLATE_INDEX" val="20231220"/>
  <p:tag name="KSO_WM_UNIT_COMPATIBLE" val="0"/>
  <p:tag name="KSO_WM_UNIT_DIAGRAM_ISNUMVISUAL" val="0"/>
  <p:tag name="KSO_WM_UNIT_DIAGRAM_ISREFERUNIT" val="0"/>
  <p:tag name="KSO_WM_UNIT_HIGHLIGHT" val="0"/>
  <p:tag name="KSO_WM_UNIT_ID" val="custom20231220_5*l_h_i*1_2_1"/>
  <p:tag name="KSO_WM_UNIT_INDEX" val="1_2_1"/>
  <p:tag name="KSO_WM_UNIT_LAYERLEVEL" val="1_1_1"/>
  <p:tag name="KSO_WM_UNIT_PRESET_TEXT" val="02"/>
  <p:tag name="KSO_WM_UNIT_SUBTYPE" val="d"/>
  <p:tag name="KSO_WM_UNIT_TYPE" val="l_h_i"/>
</p:tagLst>
</file>

<file path=ppt/tags/tag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7.35,&quot;width&quot;:426.1}"/>
  <p:tag name="KSO_WM_TAG_VERSION" val="1.0"/>
  <p:tag name="KSO_WM_TEMPLATE_CATEGORY" val="custom"/>
  <p:tag name="KSO_WM_TEMPLATE_INDEX" val="20231220"/>
  <p:tag name="KSO_WM_UNIT_COMPATIBLE" val="0"/>
  <p:tag name="KSO_WM_UNIT_DIAGRAM_ISNUMVISUAL" val="0"/>
  <p:tag name="KSO_WM_UNIT_DIAGRAM_ISREFERUNIT" val="0"/>
  <p:tag name="KSO_WM_UNIT_HIGHLIGHT" val="0"/>
  <p:tag name="KSO_WM_UNIT_ID" val="custom20231220_5*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7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6499999761581421},&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77.35,&quot;width&quot;:426.1}"/>
  <p:tag name="KSO_WM_TAG_VERSION" val="1.0"/>
  <p:tag name="KSO_WM_TEMPLATE_CATEGORY" val="custom"/>
  <p:tag name="KSO_WM_TEMPLATE_INDEX" val="20231220"/>
  <p:tag name="KSO_WM_UNIT_COMPATIBLE" val="0"/>
  <p:tag name="KSO_WM_UNIT_DIAGRAM_ISNUMVISUAL" val="0"/>
  <p:tag name="KSO_WM_UNIT_DIAGRAM_ISREFERUNIT" val="0"/>
  <p:tag name="KSO_WM_UNIT_HIGHLIGHT" val="0"/>
  <p:tag name="KSO_WM_UNIT_ID" val="custom20231220_5*l_h_i*1_2_2"/>
  <p:tag name="KSO_WM_UNIT_INDEX" val="1_2_2"/>
  <p:tag name="KSO_WM_UNIT_LAYERLEVEL" val="1_1_1"/>
  <p:tag name="KSO_WM_UNIT_TYPE" val="l_h_i"/>
</p:tagLst>
</file>

<file path=ppt/tags/tag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7.35,&quot;width&quot;:426.1}"/>
  <p:tag name="KSO_WM_TAG_VERSION" val="1.0"/>
  <p:tag name="KSO_WM_TEMPLATE_CATEGORY" val="custom"/>
  <p:tag name="KSO_WM_TEMPLATE_INDEX" val="20231220"/>
  <p:tag name="KSO_WM_UNIT_COMPATIBLE" val="0"/>
  <p:tag name="KSO_WM_UNIT_DIAGRAM_ISNUMVISUAL" val="0"/>
  <p:tag name="KSO_WM_UNIT_DIAGRAM_ISREFERUNIT" val="0"/>
  <p:tag name="KSO_WM_UNIT_HIGHLIGHT" val="0"/>
  <p:tag name="KSO_WM_UNIT_ID" val="custom20231220_5*l_h_i*1_3_1"/>
  <p:tag name="KSO_WM_UNIT_INDEX" val="1_3_1"/>
  <p:tag name="KSO_WM_UNIT_LAYERLEVEL" val="1_1_1"/>
  <p:tag name="KSO_WM_UNIT_PRESET_TEXT" val="03"/>
  <p:tag name="KSO_WM_UNIT_SUBTYPE" val="d"/>
  <p:tag name="KSO_WM_UNIT_TYPE" val="l_h_i"/>
</p:tagLst>
</file>

<file path=ppt/tags/tag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7.35,&quot;width&quot;:426.1}"/>
  <p:tag name="KSO_WM_TAG_VERSION" val="1.0"/>
  <p:tag name="KSO_WM_TEMPLATE_CATEGORY" val="custom"/>
  <p:tag name="KSO_WM_TEMPLATE_INDEX" val="20231220"/>
  <p:tag name="KSO_WM_UNIT_COMPATIBLE" val="0"/>
  <p:tag name="KSO_WM_UNIT_DIAGRAM_ISNUMVISUAL" val="0"/>
  <p:tag name="KSO_WM_UNIT_DIAGRAM_ISREFERUNIT" val="0"/>
  <p:tag name="KSO_WM_UNIT_HIGHLIGHT" val="0"/>
  <p:tag name="KSO_WM_UNIT_ID" val="custom20231220_5*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7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6499999761581421},&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77.35,&quot;width&quot;:426.1}"/>
  <p:tag name="KSO_WM_TAG_VERSION" val="1.0"/>
  <p:tag name="KSO_WM_TEMPLATE_CATEGORY" val="custom"/>
  <p:tag name="KSO_WM_TEMPLATE_INDEX" val="20231220"/>
  <p:tag name="KSO_WM_UNIT_COMPATIBLE" val="0"/>
  <p:tag name="KSO_WM_UNIT_DIAGRAM_ISNUMVISUAL" val="0"/>
  <p:tag name="KSO_WM_UNIT_DIAGRAM_ISREFERUNIT" val="0"/>
  <p:tag name="KSO_WM_UNIT_HIGHLIGHT" val="0"/>
  <p:tag name="KSO_WM_UNIT_ID" val="custom20231220_5*l_h_i*1_3_2"/>
  <p:tag name="KSO_WM_UNIT_INDEX" val="1_3_2"/>
  <p:tag name="KSO_WM_UNIT_LAYERLEVEL" val="1_1_1"/>
  <p:tag name="KSO_WM_UNIT_TYPE" val="l_h_i"/>
</p:tagLst>
</file>

<file path=ppt/tags/tag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7.35,&quot;width&quot;:426.1}"/>
  <p:tag name="KSO_WM_TAG_VERSION" val="1.0"/>
  <p:tag name="KSO_WM_TEMPLATE_CATEGORY" val="custom"/>
  <p:tag name="KSO_WM_TEMPLATE_INDEX" val="20231220"/>
  <p:tag name="KSO_WM_UNIT_COMPATIBLE" val="0"/>
  <p:tag name="KSO_WM_UNIT_DIAGRAM_ISNUMVISUAL" val="0"/>
  <p:tag name="KSO_WM_UNIT_DIAGRAM_ISREFERUNIT" val="0"/>
  <p:tag name="KSO_WM_UNIT_HIGHLIGHT" val="0"/>
  <p:tag name="KSO_WM_UNIT_ID" val="custom20231220_5*l_h_i*1_4_1"/>
  <p:tag name="KSO_WM_UNIT_INDEX" val="1_4_1"/>
  <p:tag name="KSO_WM_UNIT_LAYERLEVEL" val="1_1_1"/>
  <p:tag name="KSO_WM_UNIT_PRESET_TEXT" val="04"/>
  <p:tag name="KSO_WM_UNIT_SUBTYPE" val="d"/>
  <p:tag name="KSO_WM_UNIT_TYPE" val="l_h_i"/>
</p:tagLst>
</file>

<file path=ppt/tags/tag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7.35,&quot;width&quot;:426.1}"/>
  <p:tag name="KSO_WM_TAG_VERSION" val="1.0"/>
  <p:tag name="KSO_WM_TEMPLATE_CATEGORY" val="custom"/>
  <p:tag name="KSO_WM_TEMPLATE_INDEX" val="20231220"/>
  <p:tag name="KSO_WM_UNIT_COMPATIBLE" val="0"/>
  <p:tag name="KSO_WM_UNIT_DIAGRAM_ISNUMVISUAL" val="0"/>
  <p:tag name="KSO_WM_UNIT_DIAGRAM_ISREFERUNIT" val="0"/>
  <p:tag name="KSO_WM_UNIT_HIGHLIGHT" val="0"/>
  <p:tag name="KSO_WM_UNIT_ID" val="custom20231220_5*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6499999761581421},&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77.35,&quot;width&quot;:426.1}"/>
  <p:tag name="KSO_WM_TAG_VERSION" val="1.0"/>
  <p:tag name="KSO_WM_TEMPLATE_CATEGORY" val="custom"/>
  <p:tag name="KSO_WM_TEMPLATE_INDEX" val="20231220"/>
  <p:tag name="KSO_WM_UNIT_COMPATIBLE" val="0"/>
  <p:tag name="KSO_WM_UNIT_DIAGRAM_ISNUMVISUAL" val="0"/>
  <p:tag name="KSO_WM_UNIT_DIAGRAM_ISREFERUNIT" val="0"/>
  <p:tag name="KSO_WM_UNIT_HIGHLIGHT" val="0"/>
  <p:tag name="KSO_WM_UNIT_ID" val="custom20231220_5*l_h_i*1_4_2"/>
  <p:tag name="KSO_WM_UNIT_INDEX" val="1_4_2"/>
  <p:tag name="KSO_WM_UNIT_LAYERLEVEL" val="1_1_1"/>
  <p:tag name="KSO_WM_UNIT_TYPE" val="l_h_i"/>
</p:tagLst>
</file>

<file path=ppt/tags/tag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7.35,&quot;width&quot;:426.1}"/>
  <p:tag name="KSO_WM_TAG_VERSION" val="1.0"/>
  <p:tag name="KSO_WM_TEMPLATE_CATEGORY" val="custom"/>
  <p:tag name="KSO_WM_TEMPLATE_INDEX" val="20231220"/>
  <p:tag name="KSO_WM_UNIT_COMPATIBLE" val="0"/>
  <p:tag name="KSO_WM_UNIT_DIAGRAM_ISNUMVISUAL" val="0"/>
  <p:tag name="KSO_WM_UNIT_DIAGRAM_ISREFERUNIT" val="0"/>
  <p:tag name="KSO_WM_UNIT_HIGHLIGHT" val="0"/>
  <p:tag name="KSO_WM_UNIT_ID" val="custom20231220_5*l_h_i*1_5_2"/>
  <p:tag name="KSO_WM_UNIT_INDEX" val="1_5_2"/>
  <p:tag name="KSO_WM_UNIT_LAYERLEVEL" val="1_1_1"/>
  <p:tag name="KSO_WM_UNIT_PRESET_TEXT" val="05"/>
  <p:tag name="KSO_WM_UNIT_SUBTYPE" val="d"/>
  <p:tag name="KSO_WM_UNIT_TYPE" val="l_h_i"/>
</p:tagLst>
</file>

<file path=ppt/tags/tag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7.35,&quot;width&quot;:426.1}"/>
  <p:tag name="KSO_WM_TAG_VERSION" val="1.0"/>
  <p:tag name="KSO_WM_TEMPLATE_CATEGORY" val="custom"/>
  <p:tag name="KSO_WM_TEMPLATE_INDEX" val="20231220"/>
  <p:tag name="KSO_WM_UNIT_COMPATIBLE" val="0"/>
  <p:tag name="KSO_WM_UNIT_DIAGRAM_ISNUMVISUAL" val="0"/>
  <p:tag name="KSO_WM_UNIT_DIAGRAM_ISREFERUNIT" val="0"/>
  <p:tag name="KSO_WM_UNIT_HIGHLIGHT" val="0"/>
  <p:tag name="KSO_WM_UNIT_ID" val="custom20231220_5*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6499999761581421},&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77.35,&quot;width&quot;:426.1}"/>
  <p:tag name="KSO_WM_TAG_VERSION" val="1.0"/>
  <p:tag name="KSO_WM_TEMPLATE_CATEGORY" val="custom"/>
  <p:tag name="KSO_WM_TEMPLATE_INDEX" val="20231220"/>
  <p:tag name="KSO_WM_UNIT_COMPATIBLE" val="0"/>
  <p:tag name="KSO_WM_UNIT_DIAGRAM_ISNUMVISUAL" val="0"/>
  <p:tag name="KSO_WM_UNIT_DIAGRAM_ISREFERUNIT" val="0"/>
  <p:tag name="KSO_WM_UNIT_HIGHLIGHT" val="0"/>
  <p:tag name="KSO_WM_UNIT_ID" val="custom20231220_5*l_h_i*1_5_1"/>
  <p:tag name="KSO_WM_UNIT_INDEX" val="1_5_1"/>
  <p:tag name="KSO_WM_UNIT_LAYERLEVEL" val="1_1_1"/>
  <p:tag name="KSO_WM_UNIT_TYPE" val="l_h_i"/>
</p:tagLst>
</file>

<file path=ppt/tags/tag85.xml><?xml version="1.0" encoding="utf-8"?>
<p:tagLst xmlns:p="http://schemas.openxmlformats.org/presentationml/2006/main">
  <p:tag name="KSO_WM_BEAUTIFY_FLAG" val="#wm#"/>
  <p:tag name="KSO_WM_DIAGRAM_GROUP_CODE" val="l1-1"/>
  <p:tag name="KSO_WM_SLIDE_DIAGTYPE" val="l"/>
  <p:tag name="KSO_WM_SLIDE_ID" val="custom20231220_5"/>
  <p:tag name="KSO_WM_SLIDE_INDEX" val="5"/>
  <p:tag name="KSO_WM_SLIDE_ITEM_CNT" val="5"/>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1220"/>
  <p:tag name="KSO_WM_TEMPLATE_MASTER_TYPE" val="0"/>
  <p:tag name="KSO_WM_TEMPLATE_SUBCATEGORY" val="29"/>
</p:tagLst>
</file>

<file path=ppt/tags/tag86.xml><?xml version="1.0" encoding="utf-8"?>
<p:tagLst xmlns:p="http://schemas.openxmlformats.org/presentationml/2006/main">
  <p:tag name="KSO_WM_BEAUTIFY_FLAG" val="#wm#"/>
  <p:tag name="KSO_WM_TAG_VERSION" val="1.0"/>
  <p:tag name="KSO_WM_TEMPLATE_CATEGORY" val="custom"/>
  <p:tag name="KSO_WM_TEMPLATE_INDEX" val="20231220"/>
  <p:tag name="KSO_WM_UNIT_COMPATIBLE" val="0"/>
  <p:tag name="KSO_WM_UNIT_DIAGRAM_ISNUMVISUAL" val="0"/>
  <p:tag name="KSO_WM_UNIT_DIAGRAM_ISREFERUNIT" val="0"/>
  <p:tag name="KSO_WM_UNIT_HIGHLIGHT" val="0"/>
  <p:tag name="KSO_WM_UNIT_ID" val="custom2023122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1220"/>
  <p:tag name="KSO_WM_UNIT_COMPATIBLE" val="0"/>
  <p:tag name="KSO_WM_UNIT_DIAGRAM_ISNUMVISUAL" val="0"/>
  <p:tag name="KSO_WM_UNIT_DIAGRAM_ISREFERUNIT" val="0"/>
  <p:tag name="KSO_WM_UNIT_HIGHLIGHT" val="0"/>
  <p:tag name="KSO_WM_UNIT_ID" val="custom20231220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1220"/>
  <p:tag name="KSO_WM_UNIT_COMPATIBLE" val="1"/>
  <p:tag name="KSO_WM_UNIT_DIAGRAM_ISNUMVISUAL" val="0"/>
  <p:tag name="KSO_WM_UNIT_DIAGRAM_ISREFERUNIT" val="0"/>
  <p:tag name="KSO_WM_UNIT_HIGHLIGHT" val="0"/>
  <p:tag name="KSO_WM_UNIT_ID" val="custom20231220_7*e*1"/>
  <p:tag name="KSO_WM_UNIT_INDEX" val="1"/>
  <p:tag name="KSO_WM_UNIT_LAYERLEVEL" val="1"/>
  <p:tag name="KSO_WM_UNIT_NOCLEAR" val="0"/>
  <p:tag name="KSO_WM_UNIT_PRESET_TEXT" val="01"/>
  <p:tag name="KSO_WM_UNIT_TYPE" val="e"/>
  <p:tag name="KSO_WM_UNIT_VALUE" val="13"/>
</p:tagLst>
</file>

<file path=ppt/tags/tag89.xml><?xml version="1.0" encoding="utf-8"?>
<p:tagLst xmlns:p="http://schemas.openxmlformats.org/presentationml/2006/main">
  <p:tag name="KSO_WM_BEAUTIFY_FLAG" val="#wm#"/>
  <p:tag name="KSO_WM_SLIDE_ID" val="custom20231220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0"/>
  <p:tag name="KSO_WM_TEMPLATE_MASTER_TYPE" val="0"/>
  <p:tag name="KSO_WM_TEMPLATE_SUBCATEGORY" val="29"/>
</p:tagLst>
</file>

<file path=ppt/tags/tag90.xml><?xml version="1.0" encoding="utf-8"?>
<p:tagLst xmlns:p="http://schemas.openxmlformats.org/presentationml/2006/main">
  <p:tag name="KSO_WM_BEAUTIFY_FLAG" val="#wm#"/>
  <p:tag name="KSO_WM_TAG_VERSION" val="1.0"/>
  <p:tag name="KSO_WM_TEMPLATE_CATEGORY" val="custom"/>
  <p:tag name="KSO_WM_TEMPLATE_INDEX" val="20231220"/>
  <p:tag name="KSO_WM_UNIT_COMPATIBLE" val="0"/>
  <p:tag name="KSO_WM_UNIT_DIAGRAM_ISNUMVISUAL" val="0"/>
  <p:tag name="KSO_WM_UNIT_DIAGRAM_ISREFERUNIT" val="0"/>
  <p:tag name="KSO_WM_UNIT_HIGHLIGHT" val="0"/>
  <p:tag name="KSO_WM_UNIT_ID" val="custom2023122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91.xml><?xml version="1.0" encoding="utf-8"?>
<p:tagLst xmlns:p="http://schemas.openxmlformats.org/presentationml/2006/main">
  <p:tag name="KSO_WM_BEAUTIFY_FLAG" val="#wm#"/>
  <p:tag name="KSO_WM_TAG_VERSION" val="1.0"/>
  <p:tag name="KSO_WM_TEMPLATE_CATEGORY" val="custom"/>
  <p:tag name="KSO_WM_TEMPLATE_INDEX" val="20231220"/>
  <p:tag name="KSO_WM_UNIT_COMPATIBLE" val="0"/>
  <p:tag name="KSO_WM_UNIT_DIAGRAM_ISNUMVISUAL" val="0"/>
  <p:tag name="KSO_WM_UNIT_DIAGRAM_ISREFERUNIT" val="0"/>
  <p:tag name="KSO_WM_UNIT_HIGHLIGHT" val="0"/>
  <p:tag name="KSO_WM_UNIT_ID" val="custom20231220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1220"/>
  <p:tag name="KSO_WM_UNIT_COMPATIBLE" val="1"/>
  <p:tag name="KSO_WM_UNIT_DIAGRAM_ISNUMVISUAL" val="0"/>
  <p:tag name="KSO_WM_UNIT_DIAGRAM_ISREFERUNIT" val="0"/>
  <p:tag name="KSO_WM_UNIT_HIGHLIGHT" val="0"/>
  <p:tag name="KSO_WM_UNIT_ID" val="custom20231220_7*e*1"/>
  <p:tag name="KSO_WM_UNIT_INDEX" val="1"/>
  <p:tag name="KSO_WM_UNIT_LAYERLEVEL" val="1"/>
  <p:tag name="KSO_WM_UNIT_NOCLEAR" val="0"/>
  <p:tag name="KSO_WM_UNIT_PRESET_TEXT" val="02"/>
  <p:tag name="KSO_WM_UNIT_TYPE" val="e"/>
  <p:tag name="KSO_WM_UNIT_VALUE" val="13"/>
</p:tagLst>
</file>

<file path=ppt/tags/tag93.xml><?xml version="1.0" encoding="utf-8"?>
<p:tagLst xmlns:p="http://schemas.openxmlformats.org/presentationml/2006/main">
  <p:tag name="KSO_WM_BEAUTIFY_FLAG" val="#wm#"/>
  <p:tag name="KSO_WM_SLIDE_ID" val="custom20231220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0"/>
  <p:tag name="KSO_WM_TEMPLATE_MASTER_TYPE" val="0"/>
  <p:tag name="KSO_WM_TEMPLATE_SUBCATEGORY" val="29"/>
</p:tagLst>
</file>

<file path=ppt/tags/tag9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9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9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9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9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9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1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2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2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3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4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4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42.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1.xml><?xml version="1.0" encoding="utf-8"?>
<p:tagLst xmlns:p="http://schemas.openxmlformats.org/presentationml/2006/main">
  <p:tag name="KSO_WM_BEAUTIFY_FLAG" val="#wm#"/>
  <p:tag name="KSO_WM_TAG_VERSION" val="1.0"/>
  <p:tag name="KSO_WM_TEMPLATE_CATEGORY" val="custom"/>
  <p:tag name="KSO_WM_TEMPLATE_INDEX" val="20231220"/>
  <p:tag name="KSO_WM_UNIT_COMPATIBLE" val="0"/>
  <p:tag name="KSO_WM_UNIT_DIAGRAM_ISNUMVISUAL" val="0"/>
  <p:tag name="KSO_WM_UNIT_DIAGRAM_ISREFERUNIT" val="0"/>
  <p:tag name="KSO_WM_UNIT_HIGHLIGHT" val="0"/>
  <p:tag name="KSO_WM_UNIT_ID" val="custom2023122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52.xml><?xml version="1.0" encoding="utf-8"?>
<p:tagLst xmlns:p="http://schemas.openxmlformats.org/presentationml/2006/main">
  <p:tag name="KSO_WM_BEAUTIFY_FLAG" val="#wm#"/>
  <p:tag name="KSO_WM_TAG_VERSION" val="1.0"/>
  <p:tag name="KSO_WM_TEMPLATE_CATEGORY" val="custom"/>
  <p:tag name="KSO_WM_TEMPLATE_INDEX" val="20231220"/>
  <p:tag name="KSO_WM_UNIT_COMPATIBLE" val="0"/>
  <p:tag name="KSO_WM_UNIT_DIAGRAM_ISNUMVISUAL" val="0"/>
  <p:tag name="KSO_WM_UNIT_DIAGRAM_ISREFERUNIT" val="0"/>
  <p:tag name="KSO_WM_UNIT_HIGHLIGHT" val="0"/>
  <p:tag name="KSO_WM_UNIT_ID" val="custom20231220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153.xml><?xml version="1.0" encoding="utf-8"?>
<p:tagLst xmlns:p="http://schemas.openxmlformats.org/presentationml/2006/main">
  <p:tag name="KSO_WM_BEAUTIFY_FLAG" val="#wm#"/>
  <p:tag name="KSO_WM_TAG_VERSION" val="1.0"/>
  <p:tag name="KSO_WM_TEMPLATE_CATEGORY" val="custom"/>
  <p:tag name="KSO_WM_TEMPLATE_INDEX" val="20231220"/>
  <p:tag name="KSO_WM_UNIT_COMPATIBLE" val="1"/>
  <p:tag name="KSO_WM_UNIT_DIAGRAM_ISNUMVISUAL" val="0"/>
  <p:tag name="KSO_WM_UNIT_DIAGRAM_ISREFERUNIT" val="0"/>
  <p:tag name="KSO_WM_UNIT_HIGHLIGHT" val="0"/>
  <p:tag name="KSO_WM_UNIT_ID" val="custom20231220_7*e*1"/>
  <p:tag name="KSO_WM_UNIT_INDEX" val="1"/>
  <p:tag name="KSO_WM_UNIT_LAYERLEVEL" val="1"/>
  <p:tag name="KSO_WM_UNIT_NOCLEAR" val="0"/>
  <p:tag name="KSO_WM_UNIT_PRESET_TEXT" val="03"/>
  <p:tag name="KSO_WM_UNIT_TYPE" val="e"/>
  <p:tag name="KSO_WM_UNIT_VALUE" val="13"/>
</p:tagLst>
</file>

<file path=ppt/tags/tag154.xml><?xml version="1.0" encoding="utf-8"?>
<p:tagLst xmlns:p="http://schemas.openxmlformats.org/presentationml/2006/main">
  <p:tag name="KSO_WM_BEAUTIFY_FLAG" val="#wm#"/>
  <p:tag name="KSO_WM_SLIDE_ID" val="custom20231220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0"/>
  <p:tag name="KSO_WM_TEMPLATE_MASTER_TYPE" val="0"/>
  <p:tag name="KSO_WM_TEMPLATE_SUBCATEGORY" val="29"/>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9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363">
      <a:dk1>
        <a:srgbClr val="000000"/>
      </a:dk1>
      <a:lt1>
        <a:srgbClr val="FFFFFF"/>
      </a:lt1>
      <a:dk2>
        <a:srgbClr val="192C33"/>
      </a:dk2>
      <a:lt2>
        <a:srgbClr val="F2F2F2"/>
      </a:lt2>
      <a:accent1>
        <a:srgbClr val="3C90AE"/>
      </a:accent1>
      <a:accent2>
        <a:srgbClr val="5E7E90"/>
      </a:accent2>
      <a:accent3>
        <a:srgbClr val="81929F"/>
      </a:accent3>
      <a:accent4>
        <a:srgbClr val="BFA87B"/>
      </a:accent4>
      <a:accent5>
        <a:srgbClr val="B68772"/>
      </a:accent5>
      <a:accent6>
        <a:srgbClr val="B15757"/>
      </a:accent6>
      <a:hlink>
        <a:srgbClr val="FF0000"/>
      </a:hlink>
      <a:folHlink>
        <a:srgbClr val="00B0F0"/>
      </a:folHlink>
    </a:clrScheme>
    <a:fontScheme name="主题字体">
      <a:majorFont>
        <a:latin typeface="汉仪楷体简"/>
        <a:ea typeface="汉仪楷体简"/>
        <a:cs typeface="Arial"/>
      </a:majorFont>
      <a:minorFont>
        <a:latin typeface="汉仪楷体简"/>
        <a:ea typeface="汉仪楷体简"/>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w="12700" cmpd="sng">
          <a:noFill/>
          <a:prstDash val="solid"/>
        </a:ln>
      </a:spPr>
      <a:bodyPr anchor="ctr" rtlCol="0"/>
      <a:lstStyle>
        <a:defPPr algn="ctr">
          <a:defRPr altLang="en-US" lang="zh-CN"/>
        </a:defPPr>
      </a:lstStyle>
      <a:style>
        <a:lnRef idx="2">
          <a:schemeClr val="accent1">
            <a:lumMod val="75000"/>
          </a:schemeClr>
        </a:lnRef>
        <a:fillRef idx="1">
          <a:schemeClr val="accent1"/>
        </a:fillRef>
        <a:effectRef idx="0">
          <a:srgbClr val="FFFFFF"/>
        </a:effectRef>
        <a:fontRef idx="minor">
          <a:schemeClr val="lt1"/>
        </a:fontRef>
      </a:style>
    </a:spDef>
    <a:lnDef>
      <a:spPr>
        <a:ln w="12700">
          <a:solidFill>
            <a:schemeClr val="bg1"/>
          </a:solidFill>
        </a:ln>
      </a:spPr>
      <a:bodyPr/>
      <a:lstStyle/>
      <a:style>
        <a:lnRef idx="2">
          <a:schemeClr val="accent1"/>
        </a:lnRef>
        <a:fillRef idx="0">
          <a:srgbClr val="FFFFFF"/>
        </a:fillRef>
        <a:effectRef idx="0">
          <a:srgbClr val="FFFFFF"/>
        </a:effectRef>
        <a:fontRef idx="minor">
          <a:schemeClr val="tx1"/>
        </a:fontRef>
      </a:style>
    </a:lnDef>
    <a:txDef>
      <a:spPr>
        <a:noFill/>
      </a:spPr>
      <a:bodyPr anchor="b" bIns="0" lIns="0" rIns="0" rtlCol="0" tIns="0" wrap="square">
        <a:normAutofit/>
      </a:bodyPr>
      <a:lstStyle>
        <a:defPPr algn="r">
          <a:lnSpc>
            <a:spcPct val="100000"/>
          </a:lnSpc>
          <a:defRPr altLang="en-US" dirty="0" sz="2000" lang="zh-CN" spc="300">
            <a:solidFill>
              <a:schemeClr val="bg1"/>
            </a:solidFill>
            <a:latin typeface="+mj-ea"/>
            <a:ea typeface="+mj-ea"/>
            <a:cs typeface="汉仪楷体简" panose="02010600000101010101" charset="-128"/>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汉仪楷体简</vt:lpstr>
      <vt:lpstr>微软雅黑</vt:lpstr>
      <vt:lpstr>Wingdings</vt:lpstr>
      <vt:lpstr>Office Theme</vt:lpstr>
      <vt:lpstr>中国化工行业市场规模及竞争态势分析</vt:lpstr>
      <vt:lpstr>目录</vt:lpstr>
      <vt:lpstr>添加章节标题</vt:lpstr>
      <vt:lpstr>中国化工行业市场规模</vt:lpstr>
      <vt:lpstr>化工行业概述</vt:lpstr>
      <vt:lpstr>化工行业市场规模</vt:lpstr>
      <vt:lpstr>化工行业市场增长率</vt:lpstr>
      <vt:lpstr>化工行业市场结构</vt:lpstr>
      <vt:lpstr>中国化工行业竞争态势</vt:lpstr>
      <vt:lpstr>行业竞争格局</vt:lpstr>
      <vt:lpstr>竞争企业分析</vt:lpstr>
      <vt:lpstr>竞争策略分析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2024-09-18T23:07:33.757</cp:lastPrinted>
  <dcterms:created xsi:type="dcterms:W3CDTF">2024-09-18T15:07:33Z</dcterms:created>
  <dcterms:modified xsi:type="dcterms:W3CDTF">2024-09-18T15:07:36Z</dcterms:modified>
</cp:coreProperties>
</file>