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4C14DF-FD3D-4872-891C-5AA6E404D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3AF52-EEE2-41AB-852F-A327E93E6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1B54D1-8488-4712-AB27-7AF488D55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88707F-5AC4-41BE-A109-0210F9AB5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D97C5A-8656-4B7F-97D1-3E59EF1680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CAAB69-590B-451E-B158-E5ED09B1C8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04EC18-DA4C-4CC0-BC71-D22B95654A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00775-8DFA-493B-9F1B-F6401A9C0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1E8C1-DABD-4615-8B6E-A8776C134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FE6EA-3137-4108-85FA-2C6CCC33D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E66DF-0584-4990-A18F-F7DFAD730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22233401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汇报人：小无名</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15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学生常见过敏症状与过敏原控制措施效果评估与改进研究方案实践验证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学生常见过敏症状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过敏原控制措施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效果评估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改进研究方案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实践验证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促进学校卫生工作发展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通过对过敏症状与过敏原控制措施的评估与改进，推动学校卫生工作的发展，提高学校卫生工作水平。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为相关政策制定提供依据</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通过对过敏症状与过敏原控制措施的实践验证，为相关政策的制定提供依据，促进过敏防控工作的规范化、科学化。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提高学生健康水平</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通过对学生常见过敏症状与过敏原控制措施的研究，改进和优化控制措施，降低学生过敏发生率，提高学生健康水平。</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介绍学生常见过敏症状与过敏原控制措施效果评估与改进研究方案的设计思路、实施步骤和具体方法。</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研究方案设计与实施</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对学生常见过敏症状与过敏原控制措施的研究方向进行展望，提出未来研究的重点和方向。</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未来研究方向展望</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对研究方案进行实践验证，并对验证结果进行深入分析，探讨过敏症状与过敏原控制措施的实际效果及存在的问题。</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实践验证结果分析</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根据实践验证结果分析，提出针对性的改进措施，优化过敏症状与过敏原控制措施，提高防控效果。</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改进措施提出</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学生常见过敏症状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鼻塞、流涕、打喷嚏、鼻痒等。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症状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过敏原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尘螨、花粉、动物皮屑等。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避免接触过敏原，保持室内清洁，定期清洗床上用品和窗帘等。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过敏性鼻炎</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https://d.book118.com/595222334011011124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2024-09-28T03:32:20.887</cp:lastPrinted>
  <dcterms:created xsi:type="dcterms:W3CDTF">2024-09-27T19:32:20Z</dcterms:created>
  <dcterms:modified xsi:type="dcterms:W3CDTF">2024-09-27T19:32:22Z</dcterms:modified>
</cp:coreProperties>
</file>