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49250-0F68-4544-A708-3ED0476CE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5BF60-7F65-4485-9CD6-47DB82925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C77C9-031E-4B17-9F59-A1C599CE1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89DA3-410E-4E7A-84BD-0D6F75871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E24A54-532A-43EE-A032-501639975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DF0620-14CC-4517-8513-CE24E9A3C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2B79B9-2383-456E-A775-92AAC2984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28B1E6-734C-4164-A4B0-2A4C9DA85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84897A-D8AD-4F0B-845D-393AF3A07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C9E89-10C8-4A54-B602-114D0E11E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3D221-FE33-4F6E-AC19-EE04B97AD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22320421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体育产业的职业俱乐部管理模式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职业俱乐部的概述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职业俱乐部的管理模式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职业俱乐部的运营管理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职业俱乐部的品牌建设与管理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职业俱乐部的市场开发与拓展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职业俱乐部的概述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职业俱乐部是指以提供体育竞赛表演服务为主要业务，并具备独立法人资格的经济实体。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职业俱乐部具有专业性、商业性和组织性等特点，通常拥有自己的运动员、教练团队和组织架构，通过参与体育竞赛、举办赛事活动等方式获取收益。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随着体育产业的发展，职业俱乐部逐渐壮大，不仅在欧洲、美洲等地普及，还扩展到了亚洲、非洲等地区。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职业俱乐部起源于19世纪中期的英国，最初是一些足球爱好者自发组织的足球俱乐部，后来逐渐发展成为具有商业性质的职业体育俱乐部。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目前，职业俱乐部已经成为体育产业的重要组成部分，涵盖了足球、篮球、排球、网球等多个运动项目，形成了庞大的产业链和商业价值。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958" r="109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708" r="12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625" r="12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职业俱乐部的历史与发展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188" r="24188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根据运动项目的不同，职业俱乐部可以分为足球、篮球、排球等不同类型的俱乐部。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职业俱乐部在全球范围内分布广泛，主要集中在大城市和经济发达地区。不同地区的职业俱乐部发展程度和特点也有所不同，形成了多元化的格局。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职业俱乐部的类型与分布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职业俱乐部的管理模式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管理模式的概念与特点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管理模式是指一种系统化的管理方法和框架，用于指导组织的运营、决策和战略发展。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管理模式通常具有系统性、规范性和可复制性，能够为组织提供清晰的管理框架和操作流程，确保组织高效、稳定地运行。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以家族成员为主要管理者，强调家族传统和亲情关系的管理模式。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家族式管理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职业经理人管理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委托管理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聘请专业的管理团队来负责俱乐部的日常运营和决策，股东较少参与具体管理。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俱乐部股东和管理层共同参与决策，强调合作与协商的管理模式。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俱乐部将全部或部分管理权委托给专业的管理公司或团队，自己主要负责监督和评估。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职业俱乐部的管理模式类型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选择依据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根据俱乐部的规模、目标、资源和外部环境等因素选择合适的管理模式。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根据俱乐部的实际情况和市场需求，不断调整和完善管理模式，以提高管理效率和俱乐部的整体竞争力。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管理模式的选择与优化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职业俱乐部的运营管理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https://d.book118.com/595223204214011100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2024-09-08T13:04:15.141</cp:lastPrinted>
  <dcterms:created xsi:type="dcterms:W3CDTF">2024-09-08T05:04:15Z</dcterms:created>
  <dcterms:modified xsi:type="dcterms:W3CDTF">2024-09-08T05:04:17Z</dcterms:modified>
</cp:coreProperties>
</file>