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1C8FD-2106-4FE4-A40D-755B7310F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D8CC2-0E18-4B20-A2B3-9310E5548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35D6C-862E-4D16-870C-311A1DA60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3248B-A038-4780-8811-A9084D06D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6730CA-ACCA-450A-9C95-78D34D591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091F58-DB70-4A18-B23A-71047CC33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A542F5-1A36-416C-8B2F-3728FBD17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A9605-B6F6-4E40-B6AE-8A51C038A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AAECF-BC2C-44A4-B1E8-A3E7B1323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7522B-4DA4-42B6-9F53-D05C8C25D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F8B72-AE3D-48AB-B50C-6A3646F93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2243332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《冷热源主机原理》PPT课件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冷热源主机概述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制冷原理及系统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空调系统的原理及组成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冷热源主机的维护与保养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冷热源主机概述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冷热源主机的定义与分类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冷热源主机是一种用于提供冷热源的设备，通常由压缩机、冷凝器、蒸发器和控制系统等组成。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根据使用场景和用途，冷热源主机可以分为家用、商用和工业用等类型。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冷热源主机通过制冷剂循环，将室内的热量传递到室外，从而实现制冷效果；在制热模式下，冷热源主机将室外热量传递到室内，以提供温暖的环境。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压缩机是冷热源主机中的核心部件，负责驱动制冷剂循环，并维持制冷剂的压力和温度。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压缩机工作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冷凝器负责将高温高压的制冷剂散热到室外，而蒸发器则将低温低压的制冷剂吸收室内的热量，传递到室内。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冷凝器和蒸发器的作用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冷热源主机的工作原理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422" b="1742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家用空调和采暖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商用建筑空调和采暖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工业制冷和加热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家用冷热源主机主要用于家庭空调和采暖，提供舒适的生活环境。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商用冷热源主机适用于大型商业建筑、办公楼、酒店等场所的空调和采暖需求。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在工业生产过程中，冷热源主机可用于制冷和加热，满足各种工艺需求。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冷热源主机的应用场景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制冷原理及系统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制冷是通过降低物体的温度，使其达到低于周围环境温度的技术。制冷原理基于热力学的基本定律，通过吸收、转移和排除热量来实现制冷效果。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制冷技术的发展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制冷技术随着科技的发展不断进步，从早期的冰块制冷到现代的空调系统，制冷技术已经广泛应用于各个领域，如食品保鲜、工业冷却、医疗设施等。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制冷原理简介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压缩机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冷凝器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蒸发器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节流阀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制冷系统的组成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蒸发器的作用是将液态制冷剂蒸发成气体状态，吸收热量，从而达到降低温度的目的。蒸发后的气体再次进入压缩机，完成循环。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冷凝器的作用是将压缩机排出的高温高压气体冷却，使其液化成液体状态。液化后的制冷剂会通过节流阀进入蒸发器。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压缩机是制冷系统的核心部件，其主要作用是压缩制冷剂，提高其压力和温度，使其能够在系统中循环流动。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节流阀的作用是控制制冷剂的流量，调节系统的压力和温度。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86" r="327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制冷剂是制冷系统中传递热量的媒介，通过制冷剂的循环流动，将热量从蒸发器传递到冷凝器。常用的制冷剂有氟利昂、氨等。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冷冻机油是用于润滑制冷系统内部机件的润滑油，可以减小摩擦、降低磨损，提高系统的稳定性和寿命。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冷冻机油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制冷剂与冷冻机油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https://d.book118.com/595224333203011043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2024-09-05T09:52:02.627</cp:lastPrinted>
  <dcterms:created xsi:type="dcterms:W3CDTF">2024-09-05T01:52:02Z</dcterms:created>
  <dcterms:modified xsi:type="dcterms:W3CDTF">2024-09-05T01:52:04Z</dcterms:modified>
</cp:coreProperties>
</file>