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55E2C-9B1C-4BA4-944D-8EAC4695D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66044-1162-4A9D-B734-A34097483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C3F9A-58DA-4F87-A390-3A720D39E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7EAC3-AA21-4005-ACEA-3940D4AE6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7969F8-E974-4FC5-A67A-3E24DD867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ABDD4-D033-4CBB-BAD4-DECC8060B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0D79DC-076D-4CC0-85C8-E655A104D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1ECD9-7E4B-464D-A2BC-CDC93D684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BA639-E62E-4B7D-AA41-0C8DE7434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673E6-9EBE-4F7F-9962-562181FDC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07B6E-C5B4-446F-A937-FDD62D978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301302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中毒性肝硬化大数据分析与人工智能应用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中毒性肝硬化大数据特征分析
 中毒性肝硬化人工智能诊断模型构建
 中毒性肝硬化人工智能预后评估模型构建
 中毒性肝硬化人工智能治疗决策支持系统开发
 中毒性肝硬化人工智能药物研发辅助系统开发
 中毒性肝硬化人工智能病理分析辅助系统开发
 中毒性肝硬化人工智能影像分析辅助系统开发
 中毒性肝硬化人工智能科普宣传教育系统开发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中毒性肝硬化大数据特征分析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中毒性肝硬化大数据分析与人工智能应用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中毒性肝硬化大数据特征分析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中毒性肝硬化作为一种慢性肝脏疾病，其病理演变过程复杂、涉及多种因素，主要可分为四个阶段：脂肪变性、炎症坏死、纤维化和肝硬化。</a:t>
            </a:r>
          </a:p>
          <a:p>
            <a:r>
              <a:t>2. 在脂肪变性阶段，肝细胞内脂滴聚集，导致肝细胞肿大、空泡化，肝脏重量增加，肝功能减退。</a:t>
            </a:r>
          </a:p>
          <a:p>
            <a:r>
              <a:t>3. 在炎症坏死阶段，肝细胞受到毒素的损伤，出现炎症反应和坏死，导致肝脏肿大、变硬，肝功能进一步减退。</a:t>
            </a:r>
          </a:p>
          <a:p>
            <a:r>
              <a:t>4. 在纤维化阶段，肝脏损伤修复过程中，胶原蛋白过度沉积，导致肝纤维化，肝脏结构破坏，肝功能进一步恶化。</a:t>
            </a:r>
          </a:p>
          <a:p>
            <a:r>
              <a:t>5. 在肝硬化阶段，肝脏纤维化进一步发展，肝小叶结构破坏，肝细胞再生障碍，导致肝硬化形成，肝功能严重损害。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中毒性肝硬化的致病因素及其相关性分析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中毒性肝硬化的致病因素众多，包括化学性肝毒物、药物、酒精、病毒感染等。</a:t>
            </a:r>
          </a:p>
          <a:p>
            <a:r>
              <a:t>2. 化学性肝毒物可直接损伤肝细胞，导致肝细胞坏死、炎症和纤维化，最终发展为肝硬化。</a:t>
            </a:r>
          </a:p>
          <a:p>
            <a:r>
              <a:t>3. 药物滥用，特别是长期、大量使用某些药物，可导致肝脏损伤和肝硬化。</a:t>
            </a:r>
          </a:p>
          <a:p>
            <a:r>
              <a:t>4. 过度饮酒可导致酒精性肝病，长期饮酒可引起肝细胞脂肪变性、炎症坏死、纤维化和肝硬化。</a:t>
            </a:r>
          </a:p>
          <a:p>
            <a:r>
              <a:t>5. 病毒感染，如肝炎病毒感染，可导致肝细胞损伤和炎症，若不及时治疗，可发展为肝硬化。</a:t>
            </a:r>
          </a:p>
          <a:p>
            <a:r>
              <a:t>6.遗传因素也可能参与中毒性肝硬化的发病，但其具体机制尚不清楚。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慢性肝脏损伤的病理演变特征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中毒性肝硬化人工智能诊断模型构建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中毒性肝硬化大数据分析与人工智能应用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中毒性肝硬化人工智能诊断模型构建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数据收集：从多个来源收集中毒性肝硬化患者的数据，包括电子健康记录、实验室检查结果、影像学检查结果、病理学检查结果等。</a:t>
            </a:r>
          </a:p>
          <a:p>
            <a:r>
              <a:t>2. 数据清洗：对收集到的数据进行清洗，去除错误、缺失或不一致的数据。</a:t>
            </a:r>
          </a:p>
          <a:p>
            <a:r>
              <a:t>3. 数据标准化：将数据标准化为统一的格式，以便于后续的分析和建模。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特征工程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特征提取：从数据中提取出与中毒性肝硬化诊断相关的特征，包括患者的人口学特征、临床表现、实验室检查结果、影像学检查结果、病理学检查结果等。</a:t>
            </a:r>
          </a:p>
          <a:p>
            <a:r>
              <a:t>2. 特征选择：对提取出的特征进行选择，去除冗余或不相关的特征，提高模型的性能。</a:t>
            </a:r>
          </a:p>
          <a:p>
            <a:r>
              <a:t>3. 特征变换：对选定的特征进行变换，以提高模型的性能，如对连续型特征进行归一化或标准化，对分类型特征进行哑变量编码。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数据预处理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中毒性肝硬化人工智能诊断模型构建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模型选择：选择合适的机器学习或深度学习模型来构建中毒性肝硬化诊断模型，常用的模型包括逻辑回归、决策树、随机森林、支持向量机、神经网络等。</a:t>
            </a:r>
          </a:p>
          <a:p>
            <a:r>
              <a:t>2. 模型训练：使用训练集对选定的模型进行训练，使模型能够从数据中学习中毒性肝硬化诊断的规律。</a:t>
            </a:r>
          </a:p>
          <a:p>
            <a:r>
              <a:t>3. 模型评估：使用验证集对训练好的模型进行评估，评估模型的性能，如准确率、灵敏度、特异度等。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模型部署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模型部署：将训练好的模型部署到生产环境中，以便于临床医生使用。</a:t>
            </a:r>
          </a:p>
          <a:p>
            <a:r>
              <a:t>2. 模型监控：对部署的模型进行监控，以确保模型的性能稳定可靠。</a:t>
            </a:r>
          </a:p>
          <a:p>
            <a:r>
              <a:t>3. 模型更新：随着新数据的不断积累，定期更新模型，以提高模型的性能。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模型训练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中毒性肝硬化人工智能诊断模型构建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辅助诊断：人工智能模型可以辅助临床医生诊断中毒性肝硬化，提高诊断的准确性和效率。</a:t>
            </a:r>
          </a:p>
          <a:p>
            <a:r>
              <a:t>2. 治疗决策：人工智能模型可以帮助临床医生制定治疗方案，选择最合适的治疗方法。</a:t>
            </a:r>
          </a:p>
          <a:p>
            <a:r>
              <a:t>3. 预后评估：人工智能模型可以评估中毒性肝硬化患者的预后，帮助临床医生制定合理的治疗计划。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多模态数据融合：未来，人工智能模型将能够融合多种模态的数据，如电子健康记录、实验室检查结果、影像学检查结果、病理学检查结果等，以提高诊断的准确性和可靠性。</a:t>
            </a:r>
          </a:p>
          <a:p>
            <a:r>
              <a:t>2. 深度学习技术的应用：深度学习技术将在人工智能模型中发挥越来越重要的作用，使模型能够从数据中学习更复杂的特征，提高模型的性能。</a:t>
            </a:r>
          </a:p>
          <a:p>
            <a:r>
              <a:t>3. 人工智能模型的临床应用：随着人工智能技术的不断发展，人工智能模型将在临床实践中发挥越来越重要的作用，帮助临床医生提高诊断、治疗和预后的准确性和效率。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中毒性肝硬化人工智能预后评估模型构建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中毒性肝硬化大数据分析与人工智能应用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中毒性肝硬化人工智能预后评估模型构建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毒性肝硬化临床数据获取，问题整治和预处理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通过医院信息系统和电子病历系统收集患者信息，包括人口统计学数据、病史、用药史、检验结果和影像学检查结果等；</a:t>
            </a:r>
          </a:p>
          <a:p>
            <a:r>
              <a:t>2. 对收集到的数据进行清洗，去除缺失值、异常值和重复值，并标准化处理数据，确保数据的一致性和完整性；</a:t>
            </a:r>
          </a:p>
          <a:p>
            <a:r>
              <a:t>3. 将整理好的数据划分为训练集、验证集和测试集，以评估模型的性能和泛化能力。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特征选择和工程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从临床数据中提取有意义的特征，包括人口统计学特征、实验室检测结果、影像学检查结果和用药史等；</a:t>
            </a:r>
          </a:p>
          <a:p>
            <a:r>
              <a:t>2. 对提取的特征进行筛选，去除冗余特征和无关特征，并对特征进行降维处理，以提高模型的训练效率和泛化能力；</a:t>
            </a:r>
          </a:p>
          <a:p>
            <a:r>
              <a:t>3. 根据特征重要性对特征进行排序，并选择最相关的特征作为模型的输入。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中毒性肝硬化人工智能预后评估模型构建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机器学习模型训练和评估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选择合适的机器学习算法，如随机森林、梯度提升树或支持向量机等，并对其进行调参，以优化模型的性能；</a:t>
            </a:r>
          </a:p>
          <a:p>
            <a:r>
              <a:t>2. 使用训练集训练模型，并使用验证集评估模型的性能；</a:t>
            </a:r>
          </a:p>
          <a:p>
            <a:r>
              <a:t>3. 选取合适的评价指标，如准确率、召回率、F1值和ROC曲线等，来评估模型的预测能力和泛化能力。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模型解释和可视化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通过使用特征重要性、决策树和SHAP值等方法，来解释模型的预测结果；</a:t>
            </a:r>
          </a:p>
          <a:p>
            <a:r>
              <a:t>2. 利用热图、散点图和条形图等可视化手段，将模型的预测结果直观地展示出来，以便于医生和研究人员理解模型的预测逻辑；</a:t>
            </a:r>
          </a:p>
          <a:p>
            <a:r>
              <a:t>3. 通过对模型进行可视化分析，可以发现模型的局限性，并为模型的改进提供方向。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中毒性肝硬化人工智能预后评估模型构建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人工智能模型在临床实践中的应用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将人工智能模型集成到临床决策支持系统中，为医生提供个性化的治疗建议和预后评估；</a:t>
            </a:r>
          </a:p>
          <a:p>
            <a:r>
              <a:t>2. 利用人工智能模型开发移动应用程序，帮助患者管理自己的疾病和监测病情进展；</a:t>
            </a:r>
          </a:p>
          <a:p>
            <a:r>
              <a:t>3. 通过人工智能模型进行数据挖掘，发现毒性肝硬化的潜在病因和治疗靶点，为临床研究和药物开发提供新的方向。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人工智能模型的未来发展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探索新的机器学习算法和模型架构，以进一步提高模型的预测准确性和泛化能力；</a:t>
            </a:r>
          </a:p>
          <a:p>
            <a:r>
              <a:t>2. 结合多组学数据和异构数据，构建更加全面的毒性肝硬化人工智能预后评估模型；</a:t>
            </a:r>
          </a:p>
          <a:p>
            <a:r>
              <a:t>3. 利用联邦学习和分布式学习技术，实现人工智能模型在多中心医院之间的共享和协作，以提高模型的鲁棒性和可扩展性。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中毒性肝硬化人工智能治疗决策支持系统开发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中毒性肝硬化大数据分析与人工智能应用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中毒性肝硬化人工智能治疗决策支持系统开发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毒性肝硬化治疗决策支持系统构建：整合海量医学数据、临床经验和药理学知识，建立毒性肝硬化治疗决策支持系统，提供个性化治疗方案推荐和风险评估。</a:t>
            </a:r>
          </a:p>
          <a:p>
            <a:r>
              <a:t>2. AI算法应用：采用机器学习和深度学习算法，处理和分析多维度的医学数据，包括患者信息、肝功能检查结果、影像学检查结果、用药记录等，从而识别毒性肝硬化的治疗关键因素和预测治疗效果。</a:t>
            </a:r>
          </a:p>
          <a:p>
            <a:r>
              <a:t>3. 系统评估和验证：对人工智能治疗决策支持系统进行多中心、前瞻性的临床试验，评估系统在毒性肝硬化治疗中的有效性和安全性，验证系统的预测和推荐的准确性。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人工智能辅助毒性肝硬化药物筛选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药物筛选模型构建：利用人工智能技术，建立毒性肝硬化药物筛选模型，该模型能够预测候选药物对肝细胞的毒性作用及其机制，从而筛选出潜在的治疗药物。</a:t>
            </a:r>
          </a:p>
          <a:p>
            <a:r>
              <a:t>2. 数据整合和分析：将毒性肝硬化相关的大数据，包括基因组学、转录组学、代谢组学和蛋白质组学数据，与药物分子结构和药理学数据相结合，进行综合分析，识别新的药物靶点和候选药物。</a:t>
            </a:r>
          </a:p>
          <a:p>
            <a:r>
              <a:t>3. 药物筛选验证：通过体外细胞实验和动物实验，验证人工智能模型筛选出的候选药物的疗效和安全性，为毒性肝硬化药物研发提供依据。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中毒性肝硬化人工智能治疗决策支持系统开发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中毒性肝硬化人工智能治疗决策支持系统开发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人工智能辅助毒性肝硬化诊疗方案优化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诊疗方案优化模型构建：通过人工智能技术，建立毒性肝硬化诊疗方案优化模型，该模型能够根据患者的个体差异和疾病严重程度，推荐最佳的治疗方案。</a:t>
            </a:r>
          </a:p>
          <a:p>
            <a:r>
              <a:t>2. 诊疗方案个性化：人工智能模型可以根据患者的年龄、性别、病史、肝功能指标、用药情况等信息，综合分析，制定个性化的诊疗方案，提高治疗效果。</a:t>
            </a:r>
          </a:p>
          <a:p>
            <a:r>
              <a:t>3. 诊疗方案动态调整：人工智能模型能够不断学习新的医学知识和临床经验，随着患者病情变化和治疗进展，动态调整诊疗方案，确保患者得到最优的治疗。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人工智能辅助毒性肝硬化并发症预测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并发症预测模型构建：建立人工智能模型，利用大数据，包括患者信息、实验室检查结果、影像学检查结果、用药记录等，预测毒性肝硬化患者并发症发生的风险。</a:t>
            </a:r>
          </a:p>
          <a:p>
            <a:r>
              <a:t>2. 风险评估和预警：人工智能模型可以识别毒性肝硬化患者并发症的危险因素，并对患者进行风险评估，提前预警，以便医生采取预防和干预措施。</a:t>
            </a:r>
          </a:p>
          <a:p>
            <a:r>
              <a:t>3. 并发症早期检测：人工智能模型还可以通过对患者数据的持续监测，实现对毒性肝硬化并发症的早期检测，提高并发症的治愈率和患者生存率。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中毒性肝硬化人工智能治疗决策支持系统开发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人工智能辅助毒性肝硬化健康管理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健康管理平台搭建：建立人工智能辅助毒性肝硬化健康管理平台，为患者提供个性化的健康管理服务，包括健康评估、疾病监测、用药指导、饮食指导、生活方式指导等。</a:t>
            </a:r>
          </a:p>
          <a:p>
            <a:r>
              <a:t>2. 实时健康监测：人工智能平台可以实时监测患者的健康状况，包括肝功能指标、用药情况、饮食情况、生活方式等，并及时反馈给患者和医生。</a:t>
            </a:r>
          </a:p>
          <a:p>
            <a:r>
              <a:t>3. 健康干预和建议：人工智能平台可以根据患者的健康数据，提供个性化的健康干预和建议，帮助患者控制病情，提高生活质量，降低并发症发生的风险。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人工智能辅助毒性肝硬化药物不良反应预测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药物不良反应预测模型构建：建立人工智能模型，利用大数据，包括患者信息、药物信息、用药记录、不良反应报告等，预测毒性肝硬化患者使用特定药物的不良反应发生的风险。</a:t>
            </a:r>
          </a:p>
          <a:p>
            <a:r>
              <a:t>2. 个体化用药指导：人工智能模型可以根据患者的个体差异，包括年龄、性别、病史、肝功能指标等，预测患者使用特定药物的不良反应风险，并提供个体化的用药指导，减少不良反应的发生。</a:t>
            </a:r>
          </a:p>
          <a:p>
            <a:r>
              <a:t>3. 不良反应早期预警：人工智能模型还可以通过对患者数据的持续监测，实现对毒性肝硬化患者药物不良反应的早期预警，以便医生及时采取干预措施，保障患者安全。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https://d.book118.com/595230130243011103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中毒性肝硬化大数据特征分析</vt:lpstr>
      <vt:lpstr> 中毒性肝硬化大数据特征分析</vt:lpstr>
      <vt:lpstr> 中毒性肝硬化人工智能诊断模型构建</vt:lpstr>
      <vt:lpstr> 中毒性肝硬化人工智能诊断模型构建</vt:lpstr>
      <vt:lpstr> 中毒性肝硬化人工智能诊断模型构建</vt:lpstr>
      <vt:lpstr> 中毒性肝硬化人工智能诊断模型构建</vt:lpstr>
      <vt:lpstr> 中毒性肝硬化人工智能预后评估模型构建</vt:lpstr>
      <vt:lpstr> 中毒性肝硬化人工智能预后评估模型构建</vt:lpstr>
      <vt:lpstr> 中毒性肝硬化人工智能预后评估模型构建</vt:lpstr>
      <vt:lpstr> 中毒性肝硬化人工智能预后评估模型构建</vt:lpstr>
      <vt:lpstr> 中毒性肝硬化人工智能治疗决策支持系统开发</vt:lpstr>
      <vt:lpstr> 中毒性肝硬化人工智能治疗决策支持系统开发</vt:lpstr>
      <vt:lpstr> 中毒性肝硬化人工智能治疗决策支持系统开发</vt:lpstr>
      <vt:lpstr> 中毒性肝硬化人工智能治疗决策支持系统开发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2024-09-13T05:07:15.598</cp:lastPrinted>
  <dcterms:created xsi:type="dcterms:W3CDTF">2024-09-12T21:07:15Z</dcterms:created>
  <dcterms:modified xsi:type="dcterms:W3CDTF">2024-09-12T21:07:17Z</dcterms:modified>
</cp:coreProperties>
</file>