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3388D-1389-47FD-A4EE-3B21FD5C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2416D-EA82-464E-A3C2-B2D24705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C7CC7-C067-48EA-8234-B18E4D91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479AD-B464-43F3-9AF6-565258B1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4C836-CEA3-4214-8DE2-3BEB2435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3EEFF-6ADD-4F62-A7E9-45D31A0F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0010B-EE2C-43D8-A76C-C5C9406F6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0691F-7982-4A8A-B231-206A132DE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BD36E-064B-49C7-B70F-2F9DEB40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042C-667F-4E2B-BCAB-E76A6442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4420-819D-4251-82F6-0047BDB9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323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智能垃圾分类系统的城市环保产业与生态产业发展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城市环保产业现状及挑战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生态产业发展机遇与挑战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智能垃圾分类系统在城市环保产业中应用前景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智能垃圾分类系统在生态产业发展中作用与价值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案例分析：成功实施智能垃圾分类系统项目经验分享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智能垃圾分类系统是一种基于人工智能、物联网、大数据等技术的现代化城市垃圾处理解决方案。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随着城市化进程的加速和人口的不断增长，城市垃圾产生量逐年攀升，传统垃圾处理方式已无法满足环保和可持续发展的要求。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通过图像识别、传感器检测、大数据分析等技术手段，对垃圾进行自动分类、识别和计量。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具有高效性、准确性、智能化和可追溯性等特点，能够大幅提高垃圾处理效率和资源回收利用率。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我国智能垃圾分类系统起步较晚，但近年来发展迅速，已在多个城市进行试点和推广。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欧美等发达国家在智能垃圾分类系统方面起步较早，技术相对成熟，已广泛应用于城市垃圾处理领域。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随着技术的不断进步和政策的持续推动，智能垃圾分类系统将在未来城市垃圾处理中发挥越来越重要的作用，同时带动相关产业链的发展和完善。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城市环保产业现状及挑战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04" b="24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城市环保产业现状分析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随着城市化进程的加速和环保意识的提高，城市环保产业规模不断扩大，涉及领域日益广泛。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近年来，城市环保产业技术创新不断涌现，如智能垃圾分类、污水处理、大气治理等领域取得显著进展。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市场需求不断增长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随着环保政策的加强和公众环保意识的提高，城市环保产业市场需求不断增长，为产业发展提供了广阔的空间。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当前，城市环保产业技术标准不统一，导致不同企业和产品之间存在差异，影响了产业的健康发展。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尽管城市环保产业市场需求不断增长，但投资不足仍是制约产业发展的重要因素之一。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随着城市环保产业的快速发展，人才短缺问题日益突出，高素质、专业化的人才队伍亟待加强。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近年来，国家加强了对环保产业的政策扶持力度，出台了一系列支持城市环保产业发展的政策措施。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45" r="334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环保政策加强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随着环保法规的不断完善和标准的不断提高，对城市环保产业的要求也越来越高，企业需要不断提高自身技术水平和产品质量。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国家正在推进生态环保领域市场化改革，鼓励社会资本进入城市环保产业，为产业发展注入了新的活力。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市场化改革推进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生态产业发展机遇与挑战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生态产业是指在生产和消费过程中，通过模仿自然生态系统，应用生态工程中物种共生、物质循环再生的原理，结合系统工程的最优化方法，设计的多层次、多级别、多功能的产业体系。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生态产业定义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产业的内涵包括资源节约、环境友好、经济高效、社会和谐四个方面。它强调在产业发展中，要遵循生态学规律，实现资源的高效利用和循环利用，减少废弃物排放，保护生态环境，同时促进经济增长和社会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生态产业内涵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生态产业定义及内涵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随着国家对生态文明建设的重视程度不断提高，政府出台了一系列支持生态产业发展的政策，为生态产业的发展提供了良好的政策环境。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随着消费者环保意识的提高，对绿色、环保产品的需求不断增加，为生态产业的发展提供了广阔的市场空间。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随着科技的不断进步，一些新技术、新工艺在生态产业领域得到应用，提高了资源利用效率，降低了生产成本，为生态产业的快速发展提供了有力支撑。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技术机遇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发展机遇分析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法规标准不完善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生态产业的发展需要大量的资金投入，包括技术研发、设备更新、市场推广等方面。目前，一些企业在资金筹措方面存在困难，制约了生态产业的发展。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虽然一些新技术在生态产业领域得到应用，但整体而言，生态产业的技术创新水平还有待提高。一些关键技术尚未突破，影响了生态产业的进一步发展。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随着生态产业的不断发展，市场竞争也日益激烈。一些传统企业也在积极转型升级，加入生态产业的竞争行列，使得市场竞争更加激烈。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目前，我国在生态产业领域的法规标准还不够完善，一些政策措施的执行力度也有待加强。这在一定程度上影响了生态产业的规范发展和市场竞争的公平性。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智能垃圾分类系统在城市环保产业中应用前景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通过图像识别、传感器等技术实现垃圾自动分类，提高分类准确性和效率。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减少人为因素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83" r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对垃圾分类数据进行实时分析，优化分类算法，提高分类效果。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降低人工分类的误差和成本，提高垃圾处理的效率和质量。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提高垃圾处理效率与质量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https://d.book118.com/595232312023011101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2024-09-09T09:14:22.056</cp:lastPrinted>
  <dcterms:created xsi:type="dcterms:W3CDTF">2024-09-09T01:14:22Z</dcterms:created>
  <dcterms:modified xsi:type="dcterms:W3CDTF">2024-09-09T01:14:24Z</dcterms:modified>
</cp:coreProperties>
</file>