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18BFB-AA6E-4E0C-8400-475DF724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DB3F1-A35B-4794-B287-04D62E472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01473-6FB8-41DB-8F90-4EFD8A215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94A02-C4D7-41E8-80FE-582BFCB5A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277C6-D539-4DD9-8C9A-EF10FD46B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97583-0BA7-4A09-8109-211A90F6F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263EA-CE5E-4FCA-946E-E69216D3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18F90C-0D9F-405C-9AFE-4CEB94B89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19EF2-E410-4348-9758-57565CB8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005B6-331A-406A-B7A0-4DCCE0E70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F5EAE-4913-4E26-8935-61B0EB5C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34201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综艺节目知识竞赛活动方案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竞赛形式与规则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题目设置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知识竞赛作为一种传统的智力竞赛形式，具有广泛的群众基础和参与度，能够吸引大量观众的关注和参与。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随着综艺节目的兴起，将知识竞赛融入综艺节目，可以增加节目的趣味性和互动性，提高观众的参与感和观赏体验。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通过知识竞赛的形式，向观众传递各类知识，提高观众的知识水平和文化素养。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娱乐观众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将知识竞赛与综艺节目相结合，为观众带来轻松愉快的观赏体验，丰富观众的业余生活。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选拔人才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通过知识竞赛的形式，选拔出各领域的优秀人才，为相关行业输送人才资源。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以科技知识为主题的知识竞赛，让观众了解科技发展、科技创新和科技应用等方面的知识。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文化知识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以文化知识为主题的知识竞赛，让观众了解传统文化、艺术和文学等方面的知识。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历史知识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以历史知识为主题的知识竞赛，让观众了解历史事件、人物和文化传承等方面的知识。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竞赛形式与规则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70" b="4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活动面向所有年龄段的知识爱好者，但参赛者需满足一定的年龄条件，以确保他们具备足够的认知能力和判断力。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活动开放给全国范围内的参赛者，鼓励各地人才踊跃参与，展示自己的知识储备。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参赛对象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地域限制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竞赛可以采取个人赛或团体赛的形式。个人赛考察个人的知识广度和深度，而团体赛则更注重团队间的协作和知识互补。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个人赛与团体赛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竞赛可以采取线上或线下形式进行。线上形式便于远程参与，扩大参与范围；线下形式则能提供更直接的互动和竞技体验。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线上与线下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竞赛采用答题方式进行，可以是选择题、简答题或论述题等形式，根据不同主题和难度设置。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时间限制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每道题目有一定的时间限制，需要在规定时间内作答，以测试参赛者的快速反应和时间管理能力。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根据答题的准确性、完整性、创新性等维度制定评分标准，确保评价的客观性和公正性。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竞赛规则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根据目标观众群体和节目定位，选择一个吸引人的主题。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制定赛制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确定竞赛形式，如个人赛、团队赛等，以及比赛规则和时间安排。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准备题目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根据主题和赛制，准备不同难度的题目，确保比赛的公平性和趣味性。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邀请嘉宾和评委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邀请知名的嘉宾和评委，提高活动的知名度和公信力。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明确宣传渠道、宣传内容和时间安排。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制定宣传计划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设计海报、宣传片等宣传材料，吸引观众关注。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制作宣传物料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通过社交媒体、新闻媒体等渠道发布活动信息，提高活动的曝光率。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发布宣传信息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通过线上互动、有奖竞猜等形式，激发观众的参与热情。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开展预热活动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https://d.book118.com/595234201102011121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2024-09-24T04:57:30.127</cp:lastPrinted>
  <dcterms:created xsi:type="dcterms:W3CDTF">2024-09-23T20:57:30Z</dcterms:created>
  <dcterms:modified xsi:type="dcterms:W3CDTF">2024-09-23T20:57:32Z</dcterms:modified>
</cp:coreProperties>
</file>