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FPNOGW+MS-UIGothic"/>
      <p:regular r:id="rId18"/>
    </p:embeddedFont>
    <p:embeddedFont>
      <p:font typeface="QKANIF+ACNOPL+MicrosoftYaHei-Bold"/>
      <p:regular r:id="rId19"/>
    </p:embeddedFont>
    <p:embeddedFont>
      <p:font typeface="GTVUQW+BSMOPN+MicrosoftYaHei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46A50-6A2A-4C9C-965D-4BE3778B5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AD128-82E7-4F88-B14E-3C9389593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90A74-573E-4D93-9FF9-C9E2C58B0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CBAD8-5F65-4525-A109-7EB8E9751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D2036A-1FB9-4F32-8F1B-444DFA2A9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9EA89F-810F-4FE6-B502-A768CA92F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08389-33E8-4572-823E-35DE4EA09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FAD28-C73D-4839-AEBD-C7C28BAD3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3AE2C-AA55-4933-AFC5-BA8423D62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E821A-A3AF-43BB-AA17-5A2C7E04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880B5-6C09-4A27-9CA5-07BBDFBD9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000430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051605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5400">
                <a:solidFill>
                  <a:srgbClr val="000000"/>
                </a:solidFill>
                <a:latin typeface="FPNOGW+MS-UIGothic"/>
                <a:cs typeface="FPNOGW+MS-UIGothic"/>
              </a:rPr>
              <a:t>料工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5400">
                <a:solidFill>
                  <a:srgbClr val="000000"/>
                </a:solidFill>
                <a:latin typeface="FPNOGW+MS-UIGothic"/>
                <a:cs typeface="FPNOGW+MS-UIGothic"/>
              </a:rPr>
              <a:t>学果蔬汁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饮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FPNOGW+MS-UIGothic"/>
                <a:cs typeface="FPNOGW+MS-UIGothic"/>
              </a:rPr>
              <a:t>料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FPNOGW+MS-UIGothic"/>
                <a:cs typeface="FPNOG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FPNOGW+MS-UIGothic"/>
                <a:cs typeface="FPNOGW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QKANIF+ACNOPL+MicrosoftYaHei-Bold"/>
                <a:cs typeface="QKANIF+ACNOPL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QKANIF+ACNOPL+MicrosoftYaHei-Bold"/>
                <a:cs typeface="QKANIF+ACNOP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FPNOGW+MS-UIGothic"/>
                <a:cs typeface="FPNOGW+MS-UIGothic"/>
              </a:rPr>
              <a:t>果蔬汁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4500">
                <a:solidFill>
                  <a:srgbClr val="000000"/>
                </a:solidFill>
                <a:latin typeface="FPNOGW+MS-UIGothic"/>
                <a:cs typeface="FPNOGW+MS-UIGothic"/>
              </a:rPr>
              <a:t>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与分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FPNOGW+MS-UIGothic"/>
                <a:cs typeface="FPNOGW+MS-UIGothic"/>
              </a:rPr>
              <a:t>定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果蔬汁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料是以新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或冷藏的水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果、蔬菜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原料，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清洗、挑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、破碎、榨汁、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过滤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等工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制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成的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FPNOGW+MS-UIGothic"/>
                <a:cs typeface="FPNOGW+MS-UIGothic"/>
              </a:rPr>
              <a:t>分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955972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根据果蔬汁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料的加工方式、口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感和成分，可以分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原榨汁、稀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果汁、果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浆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、果蔬混合汁等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史与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3045FD"/>
                </a:solidFill>
                <a:latin typeface="FPNOGW+MS-UIGothic"/>
                <a:cs typeface="FPNOGW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果蔬汁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史可以追溯到古代，人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最早的果汁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料可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能是野生水果自然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酵而成的果酒。随着人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文明的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展，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开始有意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地将水果榨汁，制成天然的果蔬汁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料。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3045FD"/>
                </a:solidFill>
                <a:latin typeface="FPNOGW+MS-UIGothic"/>
                <a:cs typeface="FPNOGW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随着科技的不断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步，果蔬汁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料的加工工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也不断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代化的果蔬汁生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产线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高效地生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出高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量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的果蔬汁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料。同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，消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健康和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养的需求也推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了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果蔬汁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料的多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养价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与健康效益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营</a:t>
            </a:r>
            <a:r>
              <a:rPr sz="1550" spc="25">
                <a:solidFill>
                  <a:srgbClr val="3045FD"/>
                </a:solidFill>
                <a:latin typeface="FPNOGW+MS-UIGothic"/>
                <a:cs typeface="FPNOGW+MS-UIGothic"/>
              </a:rPr>
              <a:t>养价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果蔬汁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料富含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生素、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、膳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和抗氧化物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养成分，能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够满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足人体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多种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FPNOGW+MS-UIGothic"/>
                <a:cs typeface="FPNOGW+MS-UIGothic"/>
              </a:rPr>
              <a:t>养素的需求。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FPNOGW+MS-UIGothic"/>
                <a:cs typeface="FPNOGW+MS-UIGothic"/>
              </a:rPr>
              <a:t>健康效益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适量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用果蔬汁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料有助于促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消化、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免疫力、降低患病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防和改善多种疾病具有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极的作用。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QKANIF+ACNOPL+MicrosoftYaHei-Bold"/>
                <a:cs typeface="QKANIF+ACNOP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FPNOGW+MS-UIGothic"/>
                <a:cs typeface="FPNOGW+MS-UIGothic"/>
              </a:rPr>
              <a:t>果蔬汁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4500">
                <a:solidFill>
                  <a:srgbClr val="000000"/>
                </a:solidFill>
                <a:latin typeface="FPNOGW+MS-UIGothic"/>
                <a:cs typeface="FPNOGW+MS-UIGothic"/>
              </a:rPr>
              <a:t>料生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000000"/>
                </a:solidFill>
                <a:latin typeface="FPNOGW+MS-UIGothic"/>
                <a:cs typeface="FPNOGW+MS-UIGothic"/>
              </a:rPr>
              <a:t>工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原料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KANIF+ACNOPL+MicrosoftYaHei-Bold"/>
                <a:cs typeface="QKANIF+ACNOP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KANIF+ACNOPL+MicrosoftYaHei-Bold"/>
                <a:cs typeface="QKANIF+ACNOP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KANIF+ACNOPL+MicrosoftYaHei-Bold"/>
                <a:cs typeface="QKANIF+ACNOP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FPNOGW+MS-UIGothic"/>
                <a:cs typeface="FPNOGW+MS-UIGothic"/>
              </a:rPr>
              <a:t>新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鲜</a:t>
            </a:r>
            <a:r>
              <a:rPr sz="2000">
                <a:solidFill>
                  <a:srgbClr val="3045FD"/>
                </a:solidFill>
                <a:latin typeface="FPNOGW+MS-UIGothic"/>
                <a:cs typeface="FPNOGW+MS-UIGothic"/>
              </a:rPr>
              <a:t>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FPNOGW+MS-UIGothic"/>
                <a:cs typeface="FPNOGW+MS-UIGothic"/>
              </a:rPr>
              <a:t>清洗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FPNOGW+MS-UIGothic"/>
                <a:cs typeface="FPNOGW+MS-UIGothic"/>
              </a:rPr>
              <a:t>切割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、无病虫害、无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机械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的果蔬原料，确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保果蔬汁的品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和口感。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将果蔬原料清洗干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，去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除表面的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垢和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农药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残留。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根据不同果蔬的特性和榨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汁工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的需要，将果蔬切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割成适当的大小和形状。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榨汁工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压</a:t>
            </a:r>
            <a:r>
              <a:rPr sz="2300">
                <a:solidFill>
                  <a:srgbClr val="3045FD"/>
                </a:solidFill>
                <a:latin typeface="FPNOGW+MS-UIGothic"/>
                <a:cs typeface="FPNOGW+MS-UIGothic"/>
              </a:rPr>
              <a:t>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机械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力将果蔬中的汁液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挤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出，常用的榨汁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有螺旋式榨汁机和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辊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式榨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汁机。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FPNOGW+MS-UIGothic"/>
                <a:cs typeface="FPNOGW+MS-UIGothic"/>
              </a:rPr>
              <a:t>榨汁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辅</a:t>
            </a:r>
            <a:r>
              <a:rPr sz="2300" spc="23">
                <a:solidFill>
                  <a:srgbClr val="3045FD"/>
                </a:solidFill>
                <a:latin typeface="FPNOGW+MS-UIGothic"/>
                <a:cs typeface="FPNOGW+MS-UIGothic"/>
              </a:rPr>
              <a:t>助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51872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在某些情况下，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了提高榨汁效率和效果，可以添加适量的水、酸、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澄清与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过滤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FPNOGW+MS-UIGothic"/>
                <a:cs typeface="FPNOGW+MS-UIGothic"/>
              </a:rPr>
              <a:t>自然澄清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果蔬汁在存放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程中，果胶和半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素等物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会形成沉淀，使果蔬汁自然澄清。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过滤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过过滤设备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将果蔬汁中的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杂质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、果肉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粒和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FFFFFF"/>
                </a:solidFill>
                <a:latin typeface="FPNOGW+MS-UIGothic"/>
                <a:cs typeface="FPNOGW+MS-UIGothic"/>
              </a:rPr>
              <a:t>等去除，使果蔬汁清澈透明。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杀</a:t>
            </a: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菌与包装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杀</a:t>
            </a:r>
            <a:r>
              <a:rPr sz="2000">
                <a:solidFill>
                  <a:srgbClr val="3045FD"/>
                </a:solidFill>
                <a:latin typeface="FPNOGW+MS-UIGothic"/>
                <a:cs typeface="FPNOGW+MS-UIGothic"/>
              </a:rPr>
              <a:t>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175883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了延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果蔬汁的保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期和确保食品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安全，需要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果蔬汁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理，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常用的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菌方法有巴氏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菌和高温瞬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时杀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FPNOGW+MS-UIGothic"/>
                <a:cs typeface="FPNOGW+MS-UIGothic"/>
              </a:rPr>
              <a:t>包装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33994" y="4600947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菌后的果蔬汁灌装到包装容器中，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常用的包装材料有玻璃瓶、塑料瓶、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纸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盒等，包装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时应</a:t>
            </a: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确保密封性好、阻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PNOGW+MS-UIGothic"/>
                <a:cs typeface="FPNOGW+MS-UIGothic"/>
              </a:rPr>
              <a:t>光、阻氧。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QKANIF+ACNOPL+MicrosoftYaHei-Bold"/>
                <a:cs typeface="QKANIF+ACNOP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FPNOGW+MS-UIGothic"/>
                <a:cs typeface="FPNOGW+MS-UIGothic"/>
              </a:rPr>
              <a:t>果蔬汁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4500">
                <a:solidFill>
                  <a:srgbClr val="000000"/>
                </a:solidFill>
                <a:latin typeface="FPNOGW+MS-UIGothic"/>
                <a:cs typeface="FPNOGW+MS-UIGothic"/>
              </a:rPr>
              <a:t>料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4500">
                <a:solidFill>
                  <a:srgbClr val="000000"/>
                </a:solidFill>
                <a:latin typeface="FPNOGW+MS-UIGothic"/>
                <a:cs typeface="FPNOGW+MS-UIGothic"/>
              </a:rPr>
              <a:t>量控制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微生物指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检测</a:t>
            </a:r>
            <a:r>
              <a:rPr sz="3000">
                <a:solidFill>
                  <a:srgbClr val="3045FD"/>
                </a:solidFill>
                <a:latin typeface="FPNOGW+MS-UIGothic"/>
                <a:cs typeface="FPNOGW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65862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PNOGW+MS-UIGothic"/>
                <a:cs typeface="FPNOGW+MS-UIGothic"/>
              </a:rPr>
              <a:t>微生物指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36489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NOGW+MS-UIGothic"/>
                <a:cs typeface="FPNOGW+MS-UIGothic"/>
              </a:rPr>
              <a:t>菌落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FFFFFF"/>
                </a:solidFill>
                <a:latin typeface="FPNOGW+MS-UIGothic"/>
                <a:cs typeface="FPNOGW+MS-UIGothic"/>
              </a:rPr>
              <a:t>数、大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FPNOGW+MS-UIGothic"/>
                <a:cs typeface="FPNOGW+MS-UIGothic"/>
              </a:rPr>
              <a:t>菌群、霉菌、酵母菌等。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检测</a:t>
            </a:r>
            <a:r>
              <a:rPr sz="2000" spc="15">
                <a:solidFill>
                  <a:srgbClr val="3045FD"/>
                </a:solidFill>
                <a:latin typeface="FPNOGW+MS-UIGothic"/>
                <a:cs typeface="FPNOGW+MS-UIGothic"/>
              </a:rPr>
              <a:t>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FPNOGW+MS-UIGothic"/>
                <a:cs typeface="FPNOGW+MS-UIGothic"/>
              </a:rPr>
              <a:t>国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11195"/>
                </a:solidFill>
                <a:latin typeface="FPNOGW+MS-UIGothic"/>
                <a:cs typeface="FPNOGW+MS-UIGothic"/>
              </a:rPr>
              <a:t>法、快速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11195"/>
                </a:solidFill>
                <a:latin typeface="FPNOGW+MS-UIGothic"/>
                <a:cs typeface="FPNOGW+MS-UIGothic"/>
              </a:rPr>
              <a:t>法等。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https://d.book118.com/595300043012011104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SimSun</vt:lpstr>
      <vt:lpstr>FPNOGW+MS-UIGothic</vt:lpstr>
      <vt:lpstr>QKANIF+ACNOPL+MicrosoftYaHei-Bold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2024-09-13T17:33:22.712</cp:lastPrinted>
  <dcterms:created xsi:type="dcterms:W3CDTF">2024-09-13T09:33:22Z</dcterms:created>
  <dcterms:modified xsi:type="dcterms:W3CDTF">2024-09-13T09:33:23Z</dcterms:modified>
</cp:coreProperties>
</file>