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50B9F1E-D33B-460F-BD0E-18ADC5AE8ED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97E44-5E6A-4CEE-B3FA-B65A59F17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00CD7-A7AF-42D2-B4D0-5F9C37326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CCFC6-F76B-4005-8668-5F29AF9B9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5EA77-1C15-46A1-BDED-C82416C88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027E8-4B97-4B27-AA97-B1762A53D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485C4-0AA1-46E8-8685-670A5A747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3117B9-27C1-4186-AEEA-302C4DDB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30D8A-B9EE-4FF0-9EEF-6B870C356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11E1E-AE8B-4F77-B79F-702AAE3BC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D8458-D1EF-4806-A68E-D80076C62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94172-4C68-45AD-A365-AFAC389E7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8766BA8-CD43-42A3-AE5D-00D9F733676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1D452C6-1AFD-4E42-A36F-13BDA5E769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0022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焊接能源管理培训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焊接能源管理培训概述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焊接能源管理培训的理论基础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焊接能源管理培训案例分析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焊接能源管理培训的市场前景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焊接技术与能源管理的结合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焊接能源管理培训概述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了解焊接能源管理培训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焊接是一种重要的金属加工方式，而能源管理是现代工业的核心议题之一。焊接能源管理培训将焊接技术与能源管理相结合，成为一个新兴领域。本章将介绍焊接能源管理培训的重要性和必要性。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焊接能源管理培训的优势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提高能源利用效率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减少能源浪费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提升焊接人员技能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焊接能源管理培训的内容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能源管理基础知识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技术要点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焊接工艺与能源关系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节能减排技术应用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实践操作和案例分析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焊接能源管理培训的影响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结合节能减排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促进工业发展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提高人员整体素质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推动行业可持续发展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通过本章介绍，我们了解了焊接能源管理培训的重要性和优势，以及其对工业发展和环境保护的积极影响。深入学习和实践能源管理培训，将为提升焊接技术水平和可持续发展提供有力支持。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焊接能源管理培训的理论基础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能源管理基础知识概述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能源管理是指对能源资源进行合理的规划、分配和利用，包括化石能源、可再生能源等。在工业生产中，良好的能源管理可以提高能源利用效率，减少资源浪费，降低生产成本。能源管理在焊接领域尤为重要，通过科学的管理和控制，可以实现更高效的焊接过程，提升生产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焊接工艺与能源关系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需求较大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高能密集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保护气消耗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机械能转化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摩擦熔合焊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节能减排技术在焊接中的应用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节约能源成本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智能感应焊接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节能环保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热交换系统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减少材料浪费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熔覆技术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焊接工艺选择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能源管理方案制定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安全控制措施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熟悉设备操作规程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预防电气安全事故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保持工作环境整洁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焊接能源管理培训的实践操作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学习理论知识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实验操作演练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检验评估反馈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实践操作中的关键技能和注意事项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实践操作中，焊接人员需要掌握各种焊接工艺的操作技巧，合理利用能源资源，确保焊接质量和安全。关键技能包括焊接参数调整、焊缝质量检测等。同时，要注意设备的维护保养，及时处理异常情况，保证操作环境安全，避免事故发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焊接能源管理培训案例分析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节能减排技术在焊接中的具体案例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某企业通过节能减排技术成功降低焊接能源消耗。案例分析中总结出了成功经验和教训，可以为同类企业提供借鉴的经验和方法。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基于能源管理的焊接工艺优化案例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关键技术和流程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能源管理实现焊接工艺优化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案例中的关键技术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生产中的应用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优化方法实践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https://d.book118.com/595300220013011130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焊接能源管理培训</vt:lpstr>
      <vt:lpstr>目录</vt:lpstr>
      <vt:lpstr>第1章 焊接能源管理培训概述</vt:lpstr>
      <vt:lpstr> </vt:lpstr>
      <vt:lpstr>焊接能源管理培训的优势</vt:lpstr>
      <vt:lpstr>焊接能源管理培训的内容</vt:lpstr>
      <vt:lpstr>焊接能源管理培训的影响</vt:lpstr>
      <vt:lpstr>结语</vt:lpstr>
      <vt:lpstr>第2章 焊接能源管理培训的理论基础</vt:lpstr>
      <vt:lpstr> </vt:lpstr>
      <vt:lpstr>焊接工艺与能源关系</vt:lpstr>
      <vt:lpstr>节能减排技术在焊接中的应用</vt:lpstr>
      <vt:lpstr>焊接能源管理培训的实践操作</vt:lpstr>
      <vt:lpstr>实践操作中的关键技能和注意事项</vt:lpstr>
      <vt:lpstr>第3章 焊接能源管理培训案例分析</vt:lpstr>
      <vt:lpstr> </vt:lpstr>
      <vt:lpstr>基于能源管理的焊接工艺优化案例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2024-09-29T14:28:05.183</cp:lastPrinted>
  <dcterms:created xsi:type="dcterms:W3CDTF">2024-09-29T06:28:05Z</dcterms:created>
  <dcterms:modified xsi:type="dcterms:W3CDTF">2024-09-29T06:28:07Z</dcterms:modified>
</cp:coreProperties>
</file>