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26036FC-AB2A-447F-A0B9-CD2F54BFCB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4E4B6E-BB82-4174-B0AE-3DE90B2FD1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F90B269-C741-4150-8B2A-6D04399FDD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9AD65A2-6846-45E6-9062-B9CCB8E2EA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9AE9510-8F72-46D3-A248-41D5550A3C9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B5F44CF-6D11-4D89-9AC6-99D2AB38727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D0FD668-77D9-4584-A092-5CBB2790AF5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5394BAE-0ECD-4C0B-B1FE-8272AF78EC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C28D693-769C-4932-92A5-6C0F60D606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369001-21DE-4131-8F76-9E4DEC6E3F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072972-B437-4736-88AF-6F25AECD8B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95301302134011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新生儿医学：培训课件中不可缺少的临床专题</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solidFill>
                <a:latin typeface="Arial"/>
                <a:ea typeface="Arial"/>
                <a:cs typeface="Arial"/>
              </a:rPr>
              <a:t>汇报人：</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solidFill>
                <a:latin typeface="Arial"/>
                <a:ea typeface="Arial"/>
                <a:cs typeface="Arial"/>
              </a:rPr>
              <a:t>2023-12-23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新生儿生理特点</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新生儿常见疾病</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新生儿急救与护理</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新生儿病例分享与讨论</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新生儿医学研究进展</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新生儿生理特点</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新生儿在出生后的第一年，体重和身高会快速增长，尤其是前三个月。</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生长迅速</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脑部发育关键期</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免疫系统不成熟</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新生儿期是脑部发育的关键时期，需要提供充足的营养和刺激以促进大脑发育。</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新生儿免疫系统尚未完全发育，容易感染疾病。</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新生儿生长发育特点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新生儿营养需求</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高蛋白质需求</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新生儿需要高蛋白质的食物来支持其快速生长。</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维生素和矿物质补充</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新生儿需要补充维生素D和铁剂，以预防佝偻病和贫血。</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母乳喂养</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母乳喂养能够提供新生儿所需的营养，并促进母婴情感联系。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新生儿依靠皮肤、黏膜等非特异性免疫屏障来抵御感染。</a:t>
            </a:r>
          </a:p>
        </p:txBody>
      </p:sp>
      <p:pic>
        <p:nvPicPr>
          <p:cNvPr id="5" name="Picture 5"/>
          <p:cNvPicPr>
            <a:picLocks noChangeAspect="1"/>
          </p:cNvPicPr>
          <p:nvPr/>
        </p:nvPicPr>
        <p:blipFill>
          <a:blip r:embed="rId2"/>
          <a:srcRect l="16667" r="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非特异性免疫</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新生儿出生时从母体获得部分特异性免疫抗体，但随着年龄增长逐渐减弱。</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特异性免疫</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根据国家免疫规划，新生儿需要在规定时间内接种多种疫苗以预防常见传染病。</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疫苗接种</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新生儿免疫系统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新生儿常见疾病</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新生儿黄疸是由于胆红素代谢异常引起的皮肤、巩膜和黏膜黄染，分为生理性和病理性两类。</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新生儿黄疸是由于新生儿肝脏功能尚未发育完全，胆红素代谢异常引起的。生理性黄疸通常在出生后2-3天出现，一周左右消退，而病理性黄疸出现较早，持续时间较长，需要治疗。</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5566" b="556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新生儿黄疸</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4" name="Picture 4"/>
          <p:cNvPicPr>
            <a:picLocks noChangeAspect="1"/>
          </p:cNvPicPr>
          <p:nvPr/>
        </p:nvPicPr>
        <p:blipFill>
          <a:blip r:embed="rId2">
            <a:alphaModFix/>
          </a:blip>
          <a:srcRect l="28906" r="289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新生儿肺炎是新生儿期常见的感染性疾病，分为吸入性肺炎和感染性肺炎两类。</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新生儿肺炎主要表现为呼吸困难、发绀、吐沫、喂养困难等。吸入性肺炎多由于羊水、胎粪等吸入引起，而感染性肺炎则由细菌、病毒等感染引起。治疗上需要保持呼吸道通畅、抗感染、支持治疗等。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新生儿肺炎</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新生儿腹泻是新生儿期常见的消化系统疾病，主要由喂养不当、感染、过敏等因素引起。</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新生儿腹泻主要表现为大便次数增多、大便稀薄、水样便等。治疗上需要调整喂养方式、补充水分和电解质、抗感染、抗过敏等治疗。</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新生儿腹泻</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总结词</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6042" b="1604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新生儿缺氧缺血性脑病是由于围生期窒息引起的脑部缺氧缺血性疾病，可导致脑损伤和后遗症。</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新生儿缺氧缺血性脑病主要表现为意识障碍、惊厥、肌张力异常等。治疗上需要保持呼吸道通畅、吸氧、抗惊厥、降低颅内压等治疗，同时进行早期康复训练和干预，以减少后遗症的发生。</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新生儿缺氧缺血性脑病</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新生儿急救与护理</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https://d.book118.com/595301302134011033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2024-08-28T12:45:31.389</cp:lastPrinted>
  <dcterms:created xsi:type="dcterms:W3CDTF">2024-08-28T04:45:31Z</dcterms:created>
  <dcterms:modified xsi:type="dcterms:W3CDTF">2024-08-28T04:45:33Z</dcterms:modified>
</cp:coreProperties>
</file>