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800259-A631-462B-921F-A7EA164EB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119FC3-C9D9-4498-985E-DE0FCCEE0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A99BD-338B-4EBD-AAF5-BDF42583D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ECF0BE-BDA5-49C2-B842-15329A352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DF6FC1-3DEF-4C65-8F02-E48BA231F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0B9896-86EB-47FB-B161-6E1BED9CAB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69171E-4A2A-4AD4-8A60-4BF6A898B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EFCA1-D59B-4E2D-B99B-F19D6CFAE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E1222-683B-44E7-99C3-B88E28B5F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3E76A-0133-420C-A7B5-C9FED175F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14197-F6EB-438B-B26E-6AF569B08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30131410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体育咨询行业的技术治理与监管政策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体育咨询行业技术治理概述
 体育咨询行业技术监管政策目标
 体育咨询行业技术监管政策框架
 体育咨询行业技术监管政策实施
 体育咨询行业技术监管政策效果评估
 体育咨询行业技术监管政策改进方向
 体育咨询行业技术监管政策国际比较
 体育咨询行业技术监管政策未来展望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体育咨询行业技术治理概述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体育咨询行业的技术治理与监管政策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体育咨询行业技术治理概述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行业规范与标准化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制定行业规范和标准，明确咨询行业的服务内容、质量要求、收费标准等，保障咨询服务的规范化和专业化。</a:t>
            </a:r>
          </a:p>
          <a:p>
            <a:r>
              <a:t>2. 建立行业自律机制，推动咨询行业协会等组织制定行业自律公约，规范会员单位的行为，维护行业健康发展。</a:t>
            </a:r>
          </a:p>
          <a:p>
            <a:r>
              <a:t>3. 加强对行业标准和规范的执行监督，对违反行业标准和规范的咨询机构进行处罚，以确保行业规范和标准的有效实施。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咨询服务质量评估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建立健全咨询服务质量评估体系，对咨询机构的服务质量进行定期评估，以确保咨询服务的质量和水平。</a:t>
            </a:r>
          </a:p>
          <a:p>
            <a:r>
              <a:t>2. 建立消费者投诉处理机制，受理消费者对咨询机构的服务质量投诉，并及时对投诉进行调查处理，以维护消费者的合法权益。</a:t>
            </a:r>
          </a:p>
          <a:p>
            <a:r>
              <a:t>3. 加强对咨询机构的信用评价，对咨询机构的服务质量、信誉等方面进行评价，并向消费者提供咨询机构的信用信息，以帮助消费者选择优质的咨询机构。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体育咨询行业技术治理概述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行业信息披露与透明度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要求咨询机构定期披露其业务信息、财务信息、人员信息等，以确保咨询机构的信息披露的真实性、准确性、完整性和及时性。</a:t>
            </a:r>
          </a:p>
          <a:p>
            <a:r>
              <a:t>2. 建立信息公开平台，将咨询机构的信息披露信息向社会公开，以方便消费者查询和了解咨询机构的有关信息。</a:t>
            </a:r>
          </a:p>
          <a:p>
            <a:r>
              <a:t>3. 加强对咨询机构信息披露的监管，对违反信息披露规定的咨询机构进行处罚，以确保咨询机构信息披露的真实性、准确性、完整性和及时性。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从业人员资格认证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制定从业人员资格认证制度，对咨询行业从业人员的专业知识、技能和职业道德等方面进行认证，以确保咨询行业从业人员的专业素质和职业道德水平。</a:t>
            </a:r>
          </a:p>
          <a:p>
            <a:r>
              <a:t>2. 建立从业人员资格认证考试制度，对申请从业人员资格认证的人员进行考试，以评价其专业知识、技能和职业道德等方面是否符合要求。</a:t>
            </a:r>
          </a:p>
          <a:p>
            <a:r>
              <a:t>3. 加强对从业人员资格认证的管理，对违反从业人员资格认证规定的咨询机构和从业人员进行处罚，以确保从业人员资格认证制度的有效实施。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体育咨询行业技术治理概述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市场准入与退出机制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建立市场准入制度，对进入咨询行业的咨询机构进行资格审查，以确保咨询机构具备相应的专业能力、技术水平和财务实力。</a:t>
            </a:r>
          </a:p>
          <a:p>
            <a:r>
              <a:t>2. 建立市场退出机制，对不符合市场准入条件或者违反法律法规的咨询机构进行处罚，并责令其退出市场，以维护市场秩序。</a:t>
            </a:r>
          </a:p>
          <a:p>
            <a:r>
              <a:t>3. 加强市场准入和退出机制的执行监督，对违反市场准入和退出机制规定的咨询机构进行处罚，以确保市场准入和退出机制的有效实施。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行业技术创新与发展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鼓励咨询机构积极开展技术创新，开发和应用新技术、新方法、新模式，以提高咨询服务质量和效率。</a:t>
            </a:r>
          </a:p>
          <a:p>
            <a:r>
              <a:t>2. 支持咨询机构与科研院所、高等院校等机构合作，共同开展技术创新和研究，以促进咨询行业的技术进步。</a:t>
            </a:r>
          </a:p>
          <a:p>
            <a:r>
              <a:t>3. 建立技术创新奖励机制，对在技术创新方面取得突出成就的咨询机构给予奖励，以激励咨询机构积极开展技术创新。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体育咨询行业技术监管政策目标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体育咨询行业的技术治理与监管政策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体育咨询行业技术监管政策目标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促进体育信息化：利用技术手段推进体育行业与信息化融合，提升体育服务水平。</a:t>
            </a:r>
          </a:p>
          <a:p>
            <a:r>
              <a:t>2. 规范体育行业秩序：通过技术手段规范体育行业发展秩序，保障消费者的合法权益。</a:t>
            </a:r>
          </a:p>
          <a:p>
            <a:r>
              <a:t>3. 提供体育咨询服务：利用技术手段提供专业、客观、权威的体育咨询服务，促进体育行业健康发展。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体育咨询行业技术监管政策，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完善法律法规体系：健全体育咨询行业法律体系，明确行业准入、经营规范、信息安全等方面的要求。</a:t>
            </a:r>
          </a:p>
          <a:p>
            <a:r>
              <a:t>2. 强化行业自律管理：建立体育咨询行业自律组织，制定行业标准、行为规范，监督行业自律活动。</a:t>
            </a:r>
          </a:p>
          <a:p>
            <a:r>
              <a:t>3. 推进技术创新应用：鼓励体育咨询行业企业积极应用区块链、人工智能、大数据等前沿技术，提升行业服务水平。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体育咨询行业技术治理目标，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体育咨询行业技术监管政策目标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体育咨询行业技术治理与监管政策思路，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以人为本：将人的生命安全、健康和利益放在首位，确保技术治理和监管政策符合公众利益。</a:t>
            </a:r>
          </a:p>
          <a:p>
            <a:r>
              <a:t>2. 依法科学：在法律法规框架下，结合体育行业特点，科学制定和实施技术治理与监管政策。</a:t>
            </a:r>
          </a:p>
          <a:p>
            <a:r>
              <a:t>3. 协同共治：充分发挥政府、企业、社会组织和公众的协同作用，共同推进体育行业技术治理和监管工作。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体育咨询行业技术治理的主要原则，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安全性：确保体育信息安全，防止信息泄露、篡改和破坏。</a:t>
            </a:r>
          </a:p>
          <a:p>
            <a:r>
              <a:t>2. 有效性：技术治理和监管措施应当能够有效实现既定目标，保障体育行业安全有序发展。</a:t>
            </a:r>
          </a:p>
          <a:p>
            <a:r>
              <a:t>3. 可行性：技术治理和监管措施应当在技术条件、经济成本等方面具有可行性，能够落地实施。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体育咨询行业技术监管政策目标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体育咨询行业技术治理与监管政策的趋势，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智能化：随着人工智能技术的不断发展，智能化技术将在体育行业技术治理与监管中发挥越来越重要的作用。</a:t>
            </a:r>
          </a:p>
          <a:p>
            <a:r>
              <a:t>2. 数字化：体育行业数字化转型将进一步深化，为技术治理与监管提供数据基础。</a:t>
            </a:r>
          </a:p>
          <a:p>
            <a:r>
              <a:t>3. 全球化：随着体育赛事和体育信息在全球范围内的广泛传播，技术治理与监管将面临全球化挑战。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体育咨询行业技术治理与监管政策的未来展望，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更加科学化、规范化：体育资讯行业技术治理与监管政策体系将更加科学化、规范化，并能够满足行业发展需要。</a:t>
            </a:r>
          </a:p>
          <a:p>
            <a:r>
              <a:t>2. 更加精准有效：技术治理与监管措施将更加精准有效，能够针对体育行业发展中存在的问题及时采取措施。</a:t>
            </a:r>
          </a:p>
          <a:p>
            <a:r>
              <a:t>3. 更加协同共治：体育资讯行业技术治理与监管将更加协同共治，充分发挥政府、企业、社会组织和公众的作用。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体育咨询行业技术监管政策框架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体育咨询行业的技术治理与监管政策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体育咨询行业技术监管政策框架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技术治理与监管政策的制定过程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体育咨询行业技术治理与监管政策的制定应遵循科学性、合理性、合法性、可操作性等原则。</a:t>
            </a:r>
          </a:p>
          <a:p>
            <a:r>
              <a:t>2. 制定政策前应充分调研行业现状、发展趋势、关键技术、潜在风险等，并广泛征求相关利益相关者的意见和建议。</a:t>
            </a:r>
          </a:p>
          <a:p>
            <a:r>
              <a:t>3. 政策制定应以现有的法律法规为基础，并与其他相关政策保持一致，避免政策冲突。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技术治理与监管政策的实施机制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建立健全体育咨询行业技术治理与监管政策的实施机制，明确责任主体、职责分工、监督检查、奖惩措施等。</a:t>
            </a:r>
          </a:p>
          <a:p>
            <a:r>
              <a:t>2. 加强体育咨询行业技术治理与监管政策的宣传和培训，提高行业从业人员对政策的知晓度和理解度，增强其遵守政策的意识。</a:t>
            </a:r>
          </a:p>
          <a:p>
            <a:r>
              <a:t>3. 加强对体育咨询行业技术治理与监管政策的监督检查，及时发现和查处违规行为，并严格按照政策规定进行处理。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体育咨询行业技术监管政策框架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技术治理与监管政策的评估与修订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建立健全体育咨询行业技术治理与监管政策的评估机制，定期对政策的实施效果、政策目标的实现情况等进行评估，并根据评估结果及时调整和修订政策。</a:t>
            </a:r>
          </a:p>
          <a:p>
            <a:r>
              <a:t>2. 评估时应充分考虑行业发展动态、技术进步、社会环境变化等因素，确保政策始终适应行业发展需要。</a:t>
            </a:r>
          </a:p>
          <a:p>
            <a:r>
              <a:t>3. 政策修订应遵循公开、透明、科学、民主的原则，并在修订前广泛征求相关利益相关者的意见和建议。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技术治理与监管政策的国际合作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加强与其他国家和地区在体育咨询行业技术治理与监管方面的合作，共同探讨行业发展趋势、技术创新、监管模式等问题。</a:t>
            </a:r>
          </a:p>
          <a:p>
            <a:r>
              <a:t>2. 积极参与国际组织在体育咨询行业技术治理与监管方面的活动，分享经验、吸取教训，共同推动行业健康发展。</a:t>
            </a:r>
          </a:p>
          <a:p>
            <a:r>
              <a:t>3. 支持国内体育咨询企业与国际同行开展技术合作、业务合作等，促进国内外企业共同发展。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体育咨询行业技术监管政策框架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积极探索利用大数据、人工智能、区块链等新技术，创新体育咨询行业技术治理与监管模式，提高监管效率和效果。</a:t>
            </a:r>
          </a:p>
          <a:p>
            <a:r>
              <a:t>2. 建立健全体育咨询行业技术治理与监管政策的创新机制，鼓励企业、研究机构、行业协会等积极探索创新技术，为政策创新提供支持。</a:t>
            </a:r>
          </a:p>
          <a:p>
            <a:r>
              <a:t>3. 加强对体育咨询行业技术治理与监管政策创新的理论研究，为政策创新提供理论支持，并为政策的实施和评估提供指导。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技术治理与监管政策的未来展望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体育咨询行业技术治理与监管政策将更加注重创新、协同、开放，以适应行业快速发展的需要。</a:t>
            </a:r>
          </a:p>
          <a:p>
            <a:r>
              <a:t>2. 技术治理与监管政策将更加注重国际合作，共同应对行业发展中的全球性挑战。</a:t>
            </a:r>
          </a:p>
          <a:p>
            <a:r>
              <a:t>3. 技术治理与监管政策将更加注重前沿技术的研究和应用，以促进行业的可持续发展。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技术治理与监管政策的创新前沿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体育咨询行业技术监管政策实施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体育咨询行业的技术治理与监管政策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体育咨询行业技术监管政策实施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技术治理框架的建立：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完善体育咨询行业技术治理体系，建立健全行业技术标准、规范和准则，明确各利益相关方的责任和义务，为技术治理提供制度保障。</a:t>
            </a:r>
          </a:p>
          <a:p>
            <a:r>
              <a:t>2. 加强行业内技术交流与合作，促进技术创新与应用，提高体育咨询行业的整体技术水平和服务质量。</a:t>
            </a:r>
          </a:p>
          <a:p>
            <a:r>
              <a:t>3. 建立健全行业内技术风险评估和管理机制，防范和化解技术风险，保障体育咨询行业的健康发展。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技术平台建设与监管：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推动体育咨询行业技术平台建设，整合行业资源，打造统一、开放、共享的技术平台，为体育咨询行业提供技术支撑和服务。</a:t>
            </a:r>
          </a:p>
          <a:p>
            <a:r>
              <a:t>2. 加强对技术平台的监管，确保其安全、稳定、高效运行，保障体育咨询行业的正常发展和消费者权益。</a:t>
            </a:r>
          </a:p>
          <a:p>
            <a:r>
              <a:t>3. 制定技术平台数据安全管理制度，保障体育咨询行业数据的安全性和完整性，防止数据泄露和滥用。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https://d.book118.com/595301314101011104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体育咨询行业技术治理概述</vt:lpstr>
      <vt:lpstr> 体育咨询行业技术治理概述</vt:lpstr>
      <vt:lpstr> 体育咨询行业技术治理概述</vt:lpstr>
      <vt:lpstr> 体育咨询行业技术治理概述</vt:lpstr>
      <vt:lpstr> 体育咨询行业技术监管政策目标</vt:lpstr>
      <vt:lpstr> 体育咨询行业技术监管政策目标</vt:lpstr>
      <vt:lpstr> 体育咨询行业技术监管政策目标</vt:lpstr>
      <vt:lpstr> 体育咨询行业技术监管政策目标</vt:lpstr>
      <vt:lpstr> 体育咨询行业技术监管政策框架</vt:lpstr>
      <vt:lpstr> 体育咨询行业技术监管政策框架</vt:lpstr>
      <vt:lpstr> 体育咨询行业技术监管政策框架</vt:lpstr>
      <vt:lpstr> 体育咨询行业技术监管政策框架</vt:lpstr>
      <vt:lpstr> 体育咨询行业技术监管政策实施</vt:lpstr>
      <vt:lpstr>#. 体育咨询行业技术监管政策实施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2024-09-13T22:58:09.737</cp:lastPrinted>
  <dcterms:created xsi:type="dcterms:W3CDTF">2024-09-13T14:58:09Z</dcterms:created>
  <dcterms:modified xsi:type="dcterms:W3CDTF">2024-09-13T14:58:11Z</dcterms:modified>
</cp:coreProperties>
</file>