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4FA58-B7C1-4185-8F1E-6E2374C9F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FEAA7-D430-4949-8876-A9783D9A1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C5F29-3D4E-4591-BC4A-90770A496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89A6D-0193-4FEB-AB70-C32BF1296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00E547-0A36-4A10-9429-4E7541A46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DC83AC-CE51-42C7-8AF5-ACB40C31D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3531EA-1D0A-4677-B618-1824DB257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27CBB-B5C0-43CF-BFA7-297406C71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88128F-E76E-4BF3-A1DB-49E05E2F7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FA7F0-A1F8-4083-9E9C-D4E7CA83A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86F24-152B-4EF4-A328-23BF3A5A2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102442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食品知识安全培训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食品加工过程安全控制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食品储存与运输安全要求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食品安全风险评估与预警机制建立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员工食品安全意识培养与培训计划制定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食品基础知识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295" b="62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食品是指可供人类食用或者饮用的物质，包括各种动植物制品以及水产品等，是维持人体生存和发展的主要来源。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食品可以根据其来源、加工方式、营养成分等多种标准进行分类，如动物性食品、植物性食品、谷物类、豆类、肉类、乳类、油脂类等。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矿物质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构成身体组织，维持生理功能，参与新陈代谢。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维生素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维持身体正常生理功能，参与新陈代谢。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构成身体组织，维持生理功能，促进生长发育。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碳水化合物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提供能量，维持身体正常生理功能。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提供能量，维持细胞正常生理功能，同时也有助于脂溶性维生素的吸收。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食品营养成分与作用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冷藏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冷冻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密封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食品保存与储存方法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6900" r="690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62" r="126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2353" r="2235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712" r="1571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将食品放置在低温环境下，抑制微生物的生长繁殖，延长食品的保存期限。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通过降低食品温度，使其呈冻结状态，抑制微生物的生长繁殖，延长食品的保存期限。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通过去除食品中的水分，抑制微生物的生长繁殖，延长食品的保存期限。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将食品密封在容器中，隔绝空气和微生物的接触，延长食品的保存期限。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食品安全法律法规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《中华人民共和国食品安全法》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规定了食品生产经营的基本要求，包括食品生产经营许可、食品追溯、食品检验等。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《中华人民共和国农产品质量安全法》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针对农产品质量安全问题，规定了农产品的质量安全标准、生产记录、检验检测等方面的要求。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《中华人民共和国进出口食品安全管理办法》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针对进出口食品安全问题，规定了进出口食品的检验、监管、处罚等方面的要求。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国家食品安全法律法规概述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994" b="89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企业食品安全管理制度建设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建立食品安全管理制度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企业应建立完善的食品安全管理制度，包括食品采购、储存、加工、销售等方面的规定。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实施食品安全培训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企业应对员工进行食品安全培训，提高员工的食品安全意识和操作技能。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建立食品安全追溯体系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企业应建立食品安全追溯体系，确保食品从生产到销售的全程可追溯。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消费者有权获得赔偿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如果消费者因食用问题食品受到损害，有权获得相应的赔偿。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消费者有权了解食品的安全情况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消费者有权了解食品的生产、加工、储存、运输等方面的安全情况。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消费者有权投诉和举报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消费者发现食品存在安全问题，有权向相关部门投诉和举报。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消费者权益保护与维权途径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食品加工过程安全控制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选择有信誉的供应商，确保原料的质量和安全。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542" r="5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对原料进行严格的验收，包括外观、新鲜度、保质期等方面的检查。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原料验收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对原料进行分类储存，遵循先进先出的原则，避免原料过期或变质。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原料储存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原料采购与验收规范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定期对加工设备进行清洗，去除残留物和细菌。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设备清洗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设备消毒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使用消毒液对加工设备进行消毒，确保设备无菌。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对加工设备进行定期检查，确保设备正常运行，避免故障。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加工设备清洗消毒程序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https://d.book118.com/595310244242011104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2024-09-14T15:21:25.546</cp:lastPrinted>
  <dcterms:created xsi:type="dcterms:W3CDTF">2024-09-14T07:21:25Z</dcterms:created>
  <dcterms:modified xsi:type="dcterms:W3CDTF">2024-09-14T07:21:27Z</dcterms:modified>
</cp:coreProperties>
</file>