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3C8F41-D178-4458-9794-70D65A77A0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862F61-6314-4A3C-B5E4-F0D1414EB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674474-B8B0-457F-AAD3-74661D37D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6F1D50-F3A4-4204-B0B4-C94D0B7F5A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1CD473-5A3B-4F0B-B52E-E834D470A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0C9E59-3F88-4887-A817-982B4E75AF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D9A057-8EBA-4937-8E3E-DD8BFB20E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E3A2A-F717-4D45-882A-4BD39C9E2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DD7D73-96A4-41C9-A05A-8A09A2962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7FA086-83BE-4E4B-A5F0-D0D9200B4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0281E3-47E6-4A48-84B5-4A2611789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310304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妇科腹腔镜教学查房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妇科腹腔镜手术基础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妇科腹腔镜手术病例分享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妇科腹腔镜手术的术后护理与康复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妇科腹腔镜手术的教学与培训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腹腔镜手术简介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20世纪80年代，腹腔镜手术开始应用于临床，主要用于简单的胆囊切除等手术。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90年代，腹腔镜手术逐渐扩展到妇科、泌尿外科等领域，但仍局限于简单的手术。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进入21世纪，腹腔镜手术技术不断成熟，广泛应用于各类复杂手术，成为主流手术方式之一。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1214" r="1121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创伤小、恢复快、术后疼痛轻、住院时间短等。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需要经验丰富的医生操作，对手术器械要求高，可能存在并发症风险。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局限性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腹腔镜手术的优势与局限性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妇科肿瘤、子宫内膜异位症、子宫肌瘤、输卵管疾病等。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严重心肺疾病、凝血功能障碍、腹内感染等。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腹腔镜手术的适应症与禁忌症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妇科腹腔镜手术基础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妇科腹腔镜手术的分类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诊断性腹腔镜手术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主要用于探查腹腔内的病变，明确诊断。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微创治疗性腹腔镜手术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通过腹腔镜进行各种微创治疗，如卵巢囊肿剔除、输卵管整形等。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恶性肿瘤腹腔镜手术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用于早期妇科恶性肿瘤的手术治疗，如子宫颈癌、卵巢癌等。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麻醉方式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通常采用全身麻醉或硬膜外麻醉，确保患者在手术过程中无痛、无意识。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根据手术需要，患者需采取头低脚高、膀胱截石位或平卧位等不同体位。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妇科腹腔镜手术的麻醉与体位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包括腹腔镜镜头、气腹针、套管针、电凝器、剪刀、钳子等。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常用器械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要求术者熟练掌握各种器械的使用方法，具备精细的操作技巧，如分离、止血、缝合等。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妇科腹腔镜手术的器械与操作技巧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妇科腹腔镜手术病例分享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复杂手术，需精细操作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子宫肌瘤剔除术是妇科腹腔镜手术中较为复杂的一种，需要医生具备丰富的经验和精细的操作技巧。该手术通过腹腔镜技术将子宫肌瘤从子宫壁上剥离，保留子宫的完整性。手术难度较大，需要医生具备高超的腔镜操作技巧和经验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子宫肌瘤剔除术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常见手术，操作相对简单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卵巢囊肿剔除术是妇科腹腔镜手术中比较常见的一种，操作相对简单。医生通过腹腔镜技术将卵巢囊肿剥离，恢复卵巢的正常形态和功能。该手术对医生的技术要求相对较低，但仍需注意保护卵巢组织和预防并发症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卵巢囊肿剔除术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https://d.book118.com/595310304033011044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2024-09-06T08:45:28.142</cp:lastPrinted>
  <dcterms:created xsi:type="dcterms:W3CDTF">2024-09-06T00:45:28Z</dcterms:created>
  <dcterms:modified xsi:type="dcterms:W3CDTF">2024-09-06T00:45:30Z</dcterms:modified>
</cp:coreProperties>
</file>