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17E4BF-72B2-45BE-9ABF-F195E4394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11A70-3CAD-408A-9C96-BC5698DBE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98B60B-CC65-4F60-AC32-39636EAD9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5FCE1F-8012-4A36-8560-97D913D4EB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62E9CD-8518-476A-9BB1-B9DBDD2257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D198C1-14CE-435A-B99B-8D5FC780D3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155203-B9AD-488C-BC99-0136566548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4846C-9698-4831-BA37-1186F6D3B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6790AC-D6AA-4AED-ABEE-C674F8720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AFEF2-9A9D-4E91-9162-3FDC45CD8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42662-4499-4959-B620-B5AE42712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6.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310314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环保主题垃圾分类模板下载</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垃圾分类背景与意义</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垃圾分类基础知识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家庭垃圾分类实践指南</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学校垃圾分类教育推广策略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企业单位参与垃圾分类社会责任担当</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社区层面推进垃圾分类工作举措</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垃圾分类背景与意义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环保现状及挑战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环境污染严重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随着工业化和城市化的快速发展，垃圾产生量不断增加，环境污染问题日益严重，对生态系统和人类健康造成巨大威胁。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资源浪费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大量可回收资源被当作垃圾丢弃，导致资源浪费和经济发展成本增加。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垃圾处理压力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传统垃圾处理方式如填埋和焚烧，不仅占用大量土地资源，还会产生二次污染。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通过垃圾分类，可将可回收资源如废纸、废塑料、废金属等有效回收利用，减少资源浪费。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促进资源回收利用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减轻垃圾处理压力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提高垃圾处理效率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垃圾分类可以减少垃圾处理量，降低填埋和焚烧等处理方式对环境的污染。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分类后的垃圾更易于处理和利用，提高了垃圾处理的效率和经济性。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国家出台了一系列法规和政策，明确垃圾分类的责任、义务和管理要求，为垃圾分类提供了法律保障。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制定相关法规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政府和社会组织积极开展垃圾分类宣传教育活动，提高公众对垃圾分类的认识和意识。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推广宣传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政府鼓励和支持企业研发和推广垃圾分类技术，提高垃圾分类的效率和准确性。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提供技术支持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国家政策与法规支持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垃圾分类基础知识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9" b="25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指在日常生活中或者为日常生活提供服务的活动中产生的固体废物以及法律、行政法规规定视为生活垃圾的固体废物。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根据垃圾的成分构成、产生量，结合本地垃圾的资源利用和处理方式来进行分类。一般分为可回收物、有害垃圾、湿垃圾和干垃圾四类。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垃圾定义与分类标准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可回收物：废纸、废塑料、废金属、废包装物、废旧纺织物、废弃电器电子产品、废玻璃、废纸塑铝复合包装等。</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有害垃圾：废电池（镉镍电池、氧化汞电池、铅蓄电池等），废荧光灯管（日光灯管、节能灯等），废温度计，废血压计，废药品及其包装物，废油漆、溶剂及其包装物，废杀虫剂、消毒剂及其包装物，废胶片及废相纸等。</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湿垃圾：即易腐垃圾，是指食材废料、剩菜剩饭、过期食品、瓜皮果核、花卉绿植、中药药渣等生物质生活废弃物。</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干垃圾：即其它垃圾，是指除可回收物、有害垃圾、湿垃圾以外的其它生活废弃物。</a:t>
            </a:r>
          </a:p>
        </p:txBody>
      </p:sp>
      <p:pic>
        <p:nvPicPr>
          <p:cNvPr id="6" name="Picture 6"/>
          <p:cNvPicPr>
            <a:picLocks noChangeAspect="1"/>
          </p:cNvPicPr>
          <p:nvPr/>
        </p:nvPicPr>
        <p:blipFill>
          <a:blip r:embed="rId2">
            <a:alphaModFix/>
          </a:blip>
          <a:srcRect t="16676" b="16676"/>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常见生活垃圾举例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500" r="30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投放方法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按照分类标准将垃圾分类投放到对应的垃圾桶或垃圾站。对于不确定如何分类的垃圾，可以查询相关指南或咨询专业人士。</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注意事项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放前要确保垃圾已经正确分类，避免混投；投放时要轻放，避免垃圾外溢或破损；投放后要及时盖好垃圾桶盖，保持环境整洁。同时，要遵守当地垃圾分类的相关规定和制度，积极参与垃圾分类工作，共同营造美好的生活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投放方法及注意事项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家庭垃圾分类实践指南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随着生活水平提高，家庭垃圾产生量逐年增加，包括厨余垃圾、可回收物、有害垃圾等。</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垃圾产生量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家庭垃圾中既有生活垃圾，也有装修垃圾、大件垃圾等，成分复杂，处理难度较大。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垃圾成分复杂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部分家庭对垃圾分类的重要性认识不足，缺乏分类意识和技能。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环保意识不足</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家庭垃圾产生现状分析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分类投放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按照规定的分类标准，将不同垃圾投放到对应的垃圾桶或垃圾站。</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源头分类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在垃圾产生的源头进行分类，避免不同垃圾相互污染。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二次分拣</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对于已分类的垃圾进行再次检查，确保分类准确。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家庭垃圾分类方法指导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家长引导</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分工合作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互相监督</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积极宣传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家庭成员参与和协作建议</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家长应树立榜样，带头学习和实践垃圾分类知识，引导孩子养成垃圾分类的好习惯。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家庭成员可根据年龄和能力进行分工，共同承担垃圾分类的责任。</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家庭成员之间可互相监督垃圾分类的执行情况，及时纠正错误的分类行为。</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家庭成员可积极向邻居、朋友宣传垃圾分类的重要性和方法，推动更多人参与垃圾分类。</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学校垃圾分类教育推广策略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https://d.book118.com/595310314211011101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2024-09-10T01:42:50.064</cp:lastPrinted>
  <dcterms:created xsi:type="dcterms:W3CDTF">2024-09-09T17:42:50Z</dcterms:created>
  <dcterms:modified xsi:type="dcterms:W3CDTF">2024-09-09T17:42:52Z</dcterms:modified>
</cp:coreProperties>
</file>