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7ACAA-9DC8-4111-9B9B-94383D292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7B748-0CA3-4FAF-8AFC-9C044A373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50F2C-1AB8-45C5-8000-D47919ABB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C6C6E-5A2C-4E1D-AF7C-60F23B415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C09619-5C1E-421C-9AF1-E291A45A5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36C1F0-FE58-4389-884E-6D69B1E43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B72083-783D-4060-B388-4B6F964C8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24B31-DDCB-4941-9627-C3AF5D5CB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099D2-7667-452D-8D4C-A92C23EDF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994E8-5142-46D3-B2C4-1B647ABD2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73447-C0C9-42C0-9479-B0B8A6BF5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10334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产后护理：科学与实践的完美结合\n## 1.产后护理的重要性及科学依据\n### 1.1产后护理对母亲身心健康的影响\n### 1.2产后护理对新生儿成长发育的作用\n### 1.3产后护理的科学依据与研究进展\n## 2.产后护理的基本原则与方法\n### 2.1产后护理的时间与周期选择\n### 2.2产后护理的常用方法与技巧\n### 2.3产后护理的个性化调整与实施\n## 3.产后护理的常见问题及解决方案\n### 3.1产后护理中常见的问题与困惑\n### 3.2产后护理问题的预防与应对策略\n### 3.3产后护理问题的经验分享与建议\n## 4.产后护理与现代科技相结合的创新探索\n### 4.1产后护理中现代科技的应用与优势\n### 4.2产后护理创新模式的案例与实践\n### 4.3产后护理未来发展趋势与挑战\n## 5.产后护理的社会支持与资源整合\n### 5.1产后护理的社会支持与政策保障\n### 5.2产后护理的资源整合与共享平台\n### 5.3提高产后护理服务质量的策略与建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5200"/>
              <a:t>产后护理：科学与实践的完美结合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产后护理的重要性及科学依据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产后护理有助于母亲身体恢复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减少产后出血、感染等并发症的风险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促进子宫收缩，预防子宫脱垂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缓解产后疼痛，提高舒适度</a:t>
                </a:r>
                <a:endParaRPr/>
              </a:p>
            </p:txBody>
          </p:sp>
          <p:sp>
            <p:nvSpPr>
              <p:cNvPr id="17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产后护理有助于母亲心理健康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降低产后抑郁和焦虑的发生率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增强自信心，提高生活质量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促进亲子关系，建立良好的家庭氛围</a:t>
                </a:r>
                <a:endParaRPr/>
              </a:p>
            </p:txBody>
          </p:sp>
          <p:sp>
            <p:nvSpPr>
              <p:cNvPr id="18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产后护理有助于母亲长期健康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预防慢性疾病，如心血管疾病、糖尿病等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提高母乳喂养率，有益于宝宝健康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延长生育间隔，降低再次怀孕的风险</a:t>
                </a:r>
                <a:endParaRPr/>
              </a:p>
            </p:txBody>
          </p:sp>
          <p:sp>
            <p:nvSpPr>
              <p:cNvPr id="18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产后护理对母亲身心健康的影响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保持体温稳定，预防低体温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促进新生儿消化系统的发育，预防消化不良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维持新生儿呼吸系统的健康，预防呼吸系统疾病</a:t>
                </a:r>
                <a:endParaRPr/>
              </a:p>
            </p:txBody>
          </p:sp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产后护理有助于新生儿生理发育</a:t>
                </a:r>
                <a:endParaRPr/>
              </a:p>
            </p:txBody>
          </p:sp>
        </p:grpSp>
        <p:grpSp>
          <p:nvGrpSpPr>
            <p:cNvPr id="19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建立良好的亲子关系，促进情感交流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刺激新生儿的大脑发育，提高智力水平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培养新生儿的良好习惯，为成长奠定基础</a:t>
                </a:r>
                <a:endParaRPr/>
              </a:p>
            </p:txBody>
          </p:sp>
          <p:sp>
            <p:nvSpPr>
              <p:cNvPr id="1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产后护理有助于新生儿心理发育</a:t>
                </a:r>
                <a:endParaRPr/>
              </a:p>
            </p:txBody>
          </p:sp>
        </p:grpSp>
        <p:grpSp>
          <p:nvGrpSpPr>
            <p:cNvPr id="19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提供充足的营养和能量，增强免疫力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预防和减少新生儿疾病的发生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为新生儿的健康成长创造良好的环境</a:t>
                </a:r>
                <a:endParaRPr/>
              </a:p>
            </p:txBody>
          </p:sp>
          <p:sp>
            <p:nvSpPr>
              <p:cNvPr id="19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产后护理有助于新生儿免疫系统发育</a:t>
                </a:r>
                <a:endParaRPr/>
              </a:p>
            </p:txBody>
          </p:sp>
        </p:grpSp>
      </p:grpSp>
      <p:pic>
        <p:nvPicPr>
          <p:cNvPr id="20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产后护理对新生儿成长发育的作用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产后护理的科学依据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母乳喂养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的最佳实践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中医养生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现代科技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产后护理的研究进展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不断更新的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跨学科研究的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个性化和多元化的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护理模式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产后护理的科学依据与研究进展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产后护理的基本原则与方法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产后护理的时间与周期选择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产后护理的时间选择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立即开始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：产后即刻进行初步护理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：产后的24-48小时内进行密切观察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产后4周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：产后4周进行全面检查和评估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产后护理的周期选择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短期护理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：产后1-4周的护理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中期护理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：产后4-12周的护理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：产后12周以上的护理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产后护理的常用方法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母乳喂养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：提供新生儿营养和免疫力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：保持新生儿清洁、舒适和安全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母亲护理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：关注母亲的身体恢复和心理调适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产后护理的技巧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母乳喂养技巧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：正确的哺乳姿势和哺乳方法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新生儿护理技巧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：新生儿抚触和换尿布的方法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母亲护理技巧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：产后康复锻炼和心理调适方法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产后护理的常用方法与技巧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根据母亲和新生儿的具体情况个性化调整护理方案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母亲的身体状况、生育史、年龄等因素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新生儿的出生体重、胎龄、性别等因素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产后护理的实施与评估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制定详细的护理计划和进度表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定期评估护理效果，及时调整护理方案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产后护理的个性化调整与实施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产后护理的常见问题及解决方案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产后护理中常见的问题与困惑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产后护理中的常见问题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母乳喂养困难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：乳汁不足、乳汁质量差等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新生儿护理难题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：黄疸、湿疹、发热等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母亲身体恢复问题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：产后出血、疼痛、抑郁等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产后护理中的困惑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护理知识不足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：缺乏科学的产后护理知识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护理资源匮乏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：无法获得专业的产后护理服务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家庭支持不足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：缺乏家庭支持和理解，影响护理效果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https://d.book118.com/595310334321011111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产后护理：科学与实践的完美结合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2024-09-17T21:09:16.000</cp:lastPrinted>
  <dcterms:created xsi:type="dcterms:W3CDTF">2024-09-17T13:09:16Z</dcterms:created>
  <dcterms:modified xsi:type="dcterms:W3CDTF">2024-09-17T13:09:17Z</dcterms:modified>
</cp:coreProperties>
</file>