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85D18-6426-4463-B84C-3BFDEDEA1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EEC1F-9F78-4197-92E0-1340676DA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103C9-2A5B-474C-8F07-B1CE8FF7B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2C573-D51B-46EE-AC1C-81E9AC772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D9BD4C-BFA1-4507-862B-2B7AFC990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9B4DF8-F1F0-4D23-8AD5-275D67DB2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F5671F-3740-4B80-8E6D-FDCADA75A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EE722-4EF8-4314-9D1F-AE9DC0171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9FE99-765D-4959-A44D-967A387D9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ABE9B-082E-46CF-8B48-DD8ABE337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64A0D-0D7D-4B38-A5F1-D1DA1BA18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11104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营销创新理论应用案例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营销创新理论概述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营销创新理论的应用案例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营销创新理论的启示与展望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营销创新理论的挑战与解决方案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营销创新是指企业为了满足市场需求、提升品牌形象和增加销售额，在营销策略、手段和工具等方面进行创新和改进的过程。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随着市场竞争的加剧和消费者需求的多样化，营销创新成为企业生存和发展的关键。通过营销创新，企业可以更好地吸引和满足目标客户，提升品牌价值和市场占有率，增强竞争优势。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以产品为中心，强调产品差异化、市场细分和目标市场定位。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39" r="43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现代营销理论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数字营销理论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以消费者为中心，强调消费者需求、品牌形象和客户关系管理。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以数字化和数据驱动为核心，强调个性化营销、社交媒体和内容营销。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营销创新理论的演变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" r="290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持续创新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营销创新理论的核心理念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始终关注客户需求，通过深入了解客户行为和偏好，提供个性化的产品和服务。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运用数据分析和挖掘技术，了解市场趋势和客户反馈，优化营销策略。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不断探索新的营销策略、手段和工具，保持敏锐的市场洞察力和创新能力。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与其他企业、媒体和意见领袖建立合作关系，共同推广品牌和扩大市场份额。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营销创新理论的应用案例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通过大数据和人工智能技术，实现个性化商品推荐，提高用户购物体验和满意度。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亚马逊利用其强大的数据分析和机器学习技术，根据用户的购物历史、浏览行为和喜好等信息，为其提供定制化的商品推荐。这种个性化推荐系统不仅提高了用户的购物体验，还促进了商品的销售。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案例一：亚马逊的个性化推荐系统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通过直营模式，简化销售流程，提高客户满意度，同时降低成本。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特斯拉采用直销模式，直接与消费者建立联系，省去了传统经销商环节。这种模式使特斯拉能够更好地控制产品质量和售后服务，同时降低了销售成本，为消费者带来更高性价比的产品。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案例二：特斯拉的直销模式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利用社交媒体平台，开展创意营销活动，提高品牌知名度和美誉度。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可口可乐在社交媒体上开展了一系列创意营销活动，如定制昵称瓶、可口可乐歌词瓶等，吸引了大量用户参与和分享。这些活动不仅提高了可口可乐的品牌曝光度，还拉近了品牌与消费者之间的距离。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案例三：可口可乐的社交媒体营销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案例四：星巴克的会员制度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通过会员制度，建立客户忠诚度，提高复购率和客单价。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星巴克推出了会员卡制度，会员可以享受优惠折扣、积分兑换、免费赠品等福利。这种会员制度增加了消费者的忠诚度和黏性，促使他们更频繁地购买星巴克的咖啡和周边产品。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https://d.book118.com/595311104300011110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2024-09-16T04:20:19.852</cp:lastPrinted>
  <dcterms:created xsi:type="dcterms:W3CDTF">2024-09-15T20:20:19Z</dcterms:created>
  <dcterms:modified xsi:type="dcterms:W3CDTF">2024-09-15T20:20:21Z</dcterms:modified>
</cp:coreProperties>
</file>