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4C727-32D0-45FD-A2E5-C2B20AE08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1B4F3-D425-4CB3-887F-3D7FF0BB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88B8F-C86C-4A69-BDCB-CC400C752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2D3B9-58D8-47E2-88BE-D1D19131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76761-8A62-4C49-A5BF-8CBE76889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B8D3B-70D7-4AC6-9C75-642A6F3CF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049F7-3A99-4910-A136-AE828CC1E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2496A-857A-4D0A-8511-CE9D7D92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C1B64-22F1-4861-A197-D0E48FD2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C482A-2A51-429D-828A-C0CF01AC8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9F73D-981C-4014-B3CD-93AE3E38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133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心理健康关爱行动总结与反思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心理健康关爱行动概述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随着社会的发展，人们面临的压力越来越大，心理健康问题日益突出。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79" r="164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867" r="138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心理健康问题不仅影响个体，还对家庭和社会造成负面影响。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为了提高心理健康意识，采取行动关爱心理健康至关重要。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通过行动，让更多人认识到心理健康的重要性。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1602827" y="1536628"/>
            <a:ext cx="1898907" cy="1898908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减少社会对心理健康问题的歧视和偏见，让人们更加理解和接纳。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减少歧视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为需要帮助的人提供心理支持和相关资源，帮助他们度过难关。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提供支持和资源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心理健康关爱行动概述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行动目标明确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心理健康关爱行动旨在提高大众对心理健康的重视，减少心理健康问题的污名化，并为有需要的人提供及时的援助。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有效整合了医疗、教育、社区等多方面的资源，确保行动计划的顺利实施。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宣传策略多样化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通过线上线下的方式，如讲座、工作坊、宣传片等，提高心理健康意识的普及率。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行动计划和实施过程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行动实施后，大众对心理健康的认知明显提高，越来越多的人愿意主动寻求帮助。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公众意识提升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增设了更多的心理健康求助热线和工作坊，为有需要的人提供了及时的援助。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求助渠道畅通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政府对心理健康的重视程度提高，出台了一系列相关政策，为心理健康服务提供了更有力的保障。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政策支持加强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行动效果和影响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通过宣传和教育活动，让更多人认识到心理健康的重要性，减少了社会对心理问题的歧视和误解。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提高了公众对心理健康的认知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在多个地区设立了心理咨询中心和热线，为需要帮助的人提供了及时、专业的心理支持。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建立了心理健康服务网络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行动得到了政府、企业、学校和社区等各方的支持和参与，加强了不同部门之间的合作与交流。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促进了跨部门合作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行动成果和收获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https://d.book118.com/595311331002011121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2024-09-23T18:19:53.097</cp:lastPrinted>
  <dcterms:created xsi:type="dcterms:W3CDTF">2024-09-23T10:19:53Z</dcterms:created>
  <dcterms:modified xsi:type="dcterms:W3CDTF">2024-09-23T10:19:55Z</dcterms:modified>
</cp:coreProperties>
</file>