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7FE0E-9AE2-4BCD-8EAD-47A00800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DB1E8-4678-4653-80B4-8FE32157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22B37-B12C-4C28-BE80-0745D92E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6A3A9-B0CF-4591-B31E-0D2FC12E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BEF66-6A5D-4D78-88FA-BDDFE4EC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FBCF8-3B5D-4FA0-ADC2-B74E5491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24CF9-D6F9-44D1-9B56-77EFFF43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7276C-1A93-4D05-9383-E7038532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3B81B-3C17-41B6-BA68-55796CB2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FAFA-D06B-4F81-AA11-373DF9C8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5F722-CA7C-4FCC-96DB-1DB3A35D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1232333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电竞赛事方案的可行性分析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电竞赛事方案的策划与设计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电竞赛事方案的风险与挑战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电竞赛事方案的优化与改进建议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电竞赛事方案的成功案例分析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电子竞技（eSports）是指通过电子设备进行竞技对抗的体育赛事，参赛者需具备高超的游戏技巧和团队协作能力。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电子竞技具有全球化、网络化、年轻化、专业化等特点，已成为新兴的体育产业。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电竞赛事的定义与特点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20世纪90年代，电子竞技活动在欧美国家开始兴起。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进入21世纪，电子竞技逐渐成为全球范围内的热门产业，赛事规模和奖金额度不断攀升。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专业化阶段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近年来，电子竞技赛事越来越专业化，吸引了越来越多的赞助商和观众，成为备受瞩目的体育赛事。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电竞赛事的发展历程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全球电子竞技市场规模持续增长，预计到2025年将达到15亿美元。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随着电子竞技产业的不断壮大和规范化，未来将有更多商业资本和品牌合作进入，推动电子竞技产业的持续发展。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电竞赛事的市场规模与前景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电竞赛事方案的策划与设计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选择热门、受众广泛的电竞赛事主题，如英雄联盟、王者荣耀等。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采用循环赛、淘汰赛等多种赛制，确保比赛的公平性和激烈程度。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赛制设计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制定详细的比赛规则，包括游戏版本、比赛模式、地图选择等，确保比赛的顺利进行。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赛事主题与赛制设计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选手资格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设定参赛选手的年龄、段位、胜率等资格要求，确保比赛选手具备一定实力。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采用线上预选赛、线下选拔赛等方式，选拔出优秀的选手和队伍参加正赛。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选手培训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为选手提供专业的培训和训练，提高选手的竞技水平。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参赛选手与队伍的选拔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日程安排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合理安排比赛时间，确保比赛能在规定时间内完成。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选择具备专业设备和良好网络环境的比赛场地，确保比赛的顺利进行。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制定完善的安全预案，确保比赛期间选手和观众的安全。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赛事日程与场地安排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策划有趣的推广活动，吸引更多观众关注和参与赛事。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赞助合作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寻求赞助合作，提高赛事的知名度和影响力。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利用社交媒体、直播平台、线下海报等多种渠道进行赛事宣传。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906" r="390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赛事宣传与推广策略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电竞赛事方案的可行性分析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评估当前的技术水平是否能够支持电竞赛事方案的实施，包括硬件设备、网络设施、比赛平台等方面的技术条件。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分析在实施电竞赛事方案过程中可能遇到的技术难题和风险，以及应对这些风险的措施和预案。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评估电竞赛事方案的实施成本，包括设备购置、场地租赁、人员工资等方面的费用，以及赛事的收入和利润预期。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计算电竞赛事方案的实施所需的总投资和预期回报，以及回报期的长短。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调查社会公众对电竞赛事方案的认知和接受程度，了解公众的意见和反馈。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分析电竞赛事方案实施可能带来的社会效益，如提高电竞产业的知名度、促进相关产业发展等。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社会接受度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https://d.book118.com/595312323333011103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2024-09-13T12:11:02.074</cp:lastPrinted>
  <dcterms:created xsi:type="dcterms:W3CDTF">2024-09-13T04:11:02Z</dcterms:created>
  <dcterms:modified xsi:type="dcterms:W3CDTF">2024-09-13T04:11:04Z</dcterms:modified>
</cp:coreProperties>
</file>