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BCFB2-90AB-4E7D-9F20-108BEB53D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B4518-9F8A-4BE4-894D-36ED2C7A3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0F7F1-914E-45CE-9C14-69777F3E1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61412-D2D1-4327-A3D4-62F2C776F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90D430-220E-4B10-AED8-213C57B92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D2616F-09C7-471B-BA82-079F452C5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D39903-D77B-4ADC-A8E3-073EB0E35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508B24-8ED1-4CB5-9EDD-1129758EF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559AFF-63A6-4A4F-A56A-7912F87EB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A25C8-3A1D-4FDD-A546-C063DD522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D1A05-27AA-4BD2-947B-009FEA4D5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31301304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接警调度岗位培训班交流心得体会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接警调度岗位概述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培训班学习体验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心得体会与总结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提升接警调度能力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通过培训，使接警调度人员熟悉和掌握相关知识和技能，提高应对突发事件的能力和水平。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加强岗位交流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促进不同地区、不同部门接警调度人员之间的交流与合作，分享经验和做法，共同提升工作水平。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适应新形势发展需要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随着社会经济的快速发展和突发事件的不断增多，对接警调度工作的要求也越来越高，需要不断加强培训和学习，以适应新形势发展的需要。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842" r="2584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包括接警调度基本理论、法律法规、应急预案等内容的学习，使学员全面了解接警调度工作的基本要求和规范。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通过讲解和分析典型案例，使学员了解不同类型突发事件的处置方法和经验教训，提高应对能力。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组织学员进行模拟演练，提高学员的实际操作能力和应急处置水平。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实战演练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安排学员参观考察相关单位和部门，了解其在接警调度工作中的先进经验和做法，促进交流与合作。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参观考察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培训内容和安排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接警调度岗位概述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员是公安机关的“第一窗口”，负责接收、处理、分流各类警情，为群众提供及时、有效的帮助和服务。他们需要熟练掌握接处警系统操作，了解各类警情的处置流程和规范，具备良好的沟通能力和应变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接警调度岗位是公安机关的重要组成部分，是维护社会治安、保障人民群众生命财产安全的第一道防线。接警调度员的工作质量和效率直接影响到公安机关的形象和声誉，也关系到人民群众的切身利益。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岗位职责和重要性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员在接到报警电话后，需要迅速了解警情的基本情况，包括时间、地点、人物、事件等要素，然后根据警情的性质和紧急程度进行分类处理。对于重大、紧急的警情，需要立即报告上级领导并协调相关部门进行处置；对于一般的警情，则按照规定的流程进行登记、分流和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接警调度员需要严格遵守工作规范，包括接听电话的礼仪、记录警情的准确性、保密要求等方面。同时，他们还需要不断学习和掌握新的法律法规和处置技巧，提高自身的业务水平和综合素质。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工作流程和规范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在实际工作中，接警调度员常常会遇到一些问题，如报警人提供的信息不准确或不完整、多个报警电话同时打入、报警人情绪激动或语言不清等。这些问题会给接警调度工作带来一定的困难和挑战。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这些问题，接警调度员需要采取一些有效的应对策略。例如，对于信息不准确或不完整的报警，可以通过询问和引导的方式获取更多的信息；对于多个报警电话同时打入的情况，可以合理安排接听顺序或使用多线程处理方式；对于情绪激动或语言不清的报警人，可以保持耐心和冷静，通过安抚和引导的方式稳定其情绪并获取有效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常见问题及应对策略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培训班学习体验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945" r="39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72" b="16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培训形式和内容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理论与实践相结合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培训班采用了理论讲解与案例分析、模拟演练等实践相结合的方式，使我们对接警调度岗位的工作流程和规范有了更深入的理解。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系统化课程设计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课程涵盖了接警、调度、处置、反馈等各个环节，形成了完整的知识体系，有助于我们全面把握岗位要求。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实时更新教学内容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培训班结合最新的法律法规和行业动态，不断更新教学内容，确保我们掌握的知识与时俱进。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互动性强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讲师注重与学员的互动，通过提问、讨论等方式激发我们的思考，使课堂氛围更加活跃。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风格多样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不同的讲师有不同的授课风格，有的严谨细致，有的风趣幽默，这种多样性让我们在轻松愉悦的氛围中学习成长。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专业素养高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讲师具备丰富的实践经验和深厚的理论素养，能够深入浅出地讲解复杂问题，使我们受益匪浅。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" r="1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讲师水平和风格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分组讨论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培训班组织了多次分组讨论，让我们有机会与来自不同地区的同学交流心得，相互学习借鉴。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通过角色扮演的方式模拟实际工作场景，我们与同学们一起探讨解决问题的最佳方案，增进了彼此之间的了解和合作。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分享会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在培训班的最后阶段，我们举办了分享会，同学们纷纷上台分享自己的学习成果和心得体会，这种形式的交流不仅锻炼了我们的表达能力，也让我们更加自信地面对未来的工作挑战。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同学互动和交流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https://d.book118.com/595313013040011112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2024-09-18T09:36:43.362</cp:lastPrinted>
  <dcterms:created xsi:type="dcterms:W3CDTF">2024-09-18T01:36:43Z</dcterms:created>
  <dcterms:modified xsi:type="dcterms:W3CDTF">2024-09-18T01:36:45Z</dcterms:modified>
</cp:coreProperties>
</file>