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857E95-B2A8-4F7C-89AD-CF523AC81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7159A-FADF-44EA-BBDB-69B9B042D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A9B94F-78B1-4B25-9BB2-387513724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0CEAB-C417-4367-B00A-EA14B0F01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999815-0BF0-403F-A30F-1F7677827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FB19CF-D4BA-435F-95CE-D3CC55AD5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18ED9F-3688-4EFC-B799-5B64C3C3C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030DEB-C12D-4848-B09B-593DA029C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70B124-2BBB-4BEE-9292-4AD7A5E2D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A5264D-90C9-458E-B060-83FF95E64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AA009-CDAD-4983-83B4-61D8CD325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313122231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分散性就业的成因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分散性就业的概念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010" r="230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463" r="2746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它与传统的正规就业形式相对，正规就业通常是在大型企业、政府机构等正规经济领域工作。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分散性就业指的是劳动者在非正规部门、小型企业、家庭手工业等非正规经济领域从事的就业形式。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劳动者通常可以自主选择工作时间、工作地点和工作内容。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脆弱性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由于缺乏劳动法律保护和社会福利保障，分散性就业的劳动者往往处于弱势地位，容易受到权益侵害。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低成本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分散性就业通常不需要雇主支付高额的福利和保险费用，降低了劳动成本。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分散性就业形式多样，可以根据劳动者的需求和市场的变化灵活调整。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劳动者在小型企业、个体工商户、家庭手工业等领域从事的生产经营活动。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非正规部门就业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劳动者与雇主签订短期劳动合同，从事临时性、季节性或项目制的工作。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临时工就业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劳动者自主创办小型企业或家庭手工业，自负盈亏并承担风险。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自主创业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劳动者以个人名义承接业务，如自由撰稿人、设计师、摄影师等。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自由职业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分散性就业的成因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80" b="24980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随着科技的发展和产业结构的升级，传统行业逐渐衰退，新兴行业迅速崛起，导致劳动力市场出现供求错配，促使一部分劳动者转向分散性就业。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全球化使得企业面临更大的竞争压力，为了降低成本和提高效率，许多企业选择将业务外包或使用临时工，从而创造了更多分散性就业机会。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经济结构调整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教育体系调整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随着社会对人才需求的不断变化，教育体系也在不断调整，使得部分毕业生难以找到稳定的全职工作，从而转向灵活的分散性就业。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人口流动与城市化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随着城市化进程的加速，大量人口涌入城市，使得城市劳动力市场供大于求，促使一部分劳动者选择灵活就业。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458" r="8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在一些国家和地区，过于严格的劳动法规限制了企业的用工灵活性，促使企业选择使用临时工或非全日制员工等分散性就业方式。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劳动法规限制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政府为了鼓励创新创业，出台了一系列扶持政策，使得一部分劳动者选择自主创业或从事自由职业，从而增加了分散性就业的比例。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鼓励创业政策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分散性就业的影响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https://d.book118.com/595313122231011044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2024-09-07T03:56:26.534</cp:lastPrinted>
  <dcterms:created xsi:type="dcterms:W3CDTF">2024-09-06T19:56:26Z</dcterms:created>
  <dcterms:modified xsi:type="dcterms:W3CDTF">2024-09-06T19:56:28Z</dcterms:modified>
</cp:coreProperties>
</file>