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9FDB-27D5-403D-B125-4A5339C8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720F6-47FD-4BD7-B3B9-711259FB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51CBB-CD53-4C0B-B064-946DDDA3C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6406E-ED6E-4BFF-BD43-832A287E4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7181BE-F808-4239-BBCD-5E54AD76B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8DF0A-7B8B-4631-BFEC-A856BAC7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ADA4FC-EDCB-4384-A8FB-9C3F6B48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2E918-9271-47A6-87FE-BBC18DEFD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6F155-DE2B-4652-8D73-B9C9AE0A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966EF-2C04-4088-98C4-91831B049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4F321-1FA1-4AC1-80A8-B2E68FAEB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030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鲜花饼课件：制作与欣赏\n## 1.鲜花饼的起源与传说\n### 1.1鲜花饼的起源背景\n### 1.2鲜花饼的传说故事\n### 1.3鲜花饼的文化意义\n## 2.鲜花饼的制作原料与工艺\n### 2.1鲜花饼的主要原料\n### 2.2鲜花饼的制作工艺\n### 2.3鲜花饼的烹饪技巧\n## 3.鲜花饼的种类与口味\n### 3.1鲜花饼的种类特点\n### 3.2鲜花饼的口味选择\n### 3.3鲜花饼的食用场景\n## 4.鲜花饼的营养价值与健康影响\n### 4.1鲜花饼的营养成分\n### 4.2鲜花饼的健康益处\n### 4.3鲜花饼的食用建议\n## 5.鲜花饼的传承与发展\n### 5.1鲜花饼的传统制作工艺\n### 5.2鲜花饼的现代创新\n### 5.3鲜花饼的发展前景\n## 6.鲜花饼的欣赏与品鉴\n### 6.1鲜花饼的外观欣赏\n### 6.2鲜花饼的味觉体验\n### 6.3鲜花饼的文化品味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鲜花饼课件：制作与欣赏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鲜花饼的起源与传说</a:t>
            </a:r>
            <a:endParaRPr/>
          </a:p>
        </p:txBody>
      </p:sp>
      <p:sp>
        <p:nvSpPr>
          <p:cNvPr id="13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作为佛教供品传播至中国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中国明朝时期成为宫廷糕点</a:t>
                </a:r>
                <a:endParaRPr/>
              </a:p>
            </p:txBody>
          </p:sp>
          <p:sp>
            <p:nvSpPr>
              <p:cNvPr id="2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鲜花饼起源于古代印度</a:t>
                </a:r>
                <a:endParaRPr/>
              </a:p>
            </p:txBody>
          </p:sp>
        </p:grpSp>
        <p:grpSp>
          <p:nvGrpSpPr>
            <p:cNvPr id="2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利用各种花卉制作糕点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寓意美好、吉祥和长寿</a:t>
                </a:r>
                <a:endParaRPr/>
              </a:p>
            </p:txBody>
          </p:sp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鲜花饼与花卉文化紧密相连</a:t>
                </a:r>
                <a:endParaRPr/>
              </a:p>
            </p:txBody>
          </p:sp>
        </p:grpSp>
        <p:grpSp>
          <p:nvGrpSpPr>
            <p:cNvPr id="2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云南地区盛产花卉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气候条件适宜鲜花饼制作</a:t>
                </a:r>
                <a:endParaRPr/>
              </a:p>
            </p:txBody>
          </p: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鲜花饼的发展受到地理环境影响</a:t>
                </a:r>
                <a:endParaRPr/>
              </a:p>
            </p:txBody>
          </p:sp>
        </p:grpSp>
      </p:grpSp>
      <p:pic>
        <p:nvPicPr>
          <p:cNvPr id="2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鲜花饼的起源背景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作为军事物资传播至民间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寓意平定四方、国泰民安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诸葛亮与鲜花饼的传说</a:t>
                </a:r>
                <a:endParaRPr/>
              </a:p>
            </p:txBody>
          </p:sp>
        </p:grpSp>
        <p:grpSp>
          <p:nvGrpSpPr>
            <p:cNvPr id="2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杨贵妃喜爱鲜花饼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皇帝为杨贵妃特制鲜花饼</a:t>
                </a:r>
                <a:endParaRPr/>
              </a:p>
            </p:txBody>
          </p:sp>
          <p:sp>
            <p:nvSpPr>
              <p:cNvPr id="2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杨贵妃与鲜花饼的传说</a:t>
                </a:r>
                <a:endParaRPr/>
              </a:p>
            </p:txBody>
          </p:sp>
          <p:sp>
            <p:nvSpPr>
              <p:cNvPr id="2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观音菩萨赐予百姓鲜花饼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寓意消除病痛、带来吉祥</a:t>
                </a:r>
                <a:endParaRPr/>
              </a:p>
            </p:txBody>
          </p:sp>
          <p:sp>
            <p:nvSpPr>
              <p:cNvPr id="2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观音菩萨与鲜花饼的传说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鲜花饼的传说故事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鲜花饼代表美好生活的向往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寓意美好、吉祥和长寿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传递人们对美好生活的追求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鲜花饼体现中国传统美食文化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中国传统糕点之一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融合花卉文化、佛教文化等元素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鲜花饼作为礼品传递友谊与情感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寓意美好、吉祥和长寿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传递亲朋好友之间的祝福与关爱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鲜花饼的文化意义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鲜花饼的制作原料与工艺</a:t>
            </a:r>
            <a:endParaRPr/>
          </a:p>
        </p:txBody>
      </p:sp>
      <p:sp>
        <p:nvSpPr>
          <p:cNvPr id="27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鲜花：鲜花饼的主要原料</a:t>
                </a:r>
                <a:endParaRPr/>
              </a:p>
            </p:txBody>
          </p:sp>
          <p:sp>
            <p:nvSpPr>
              <p:cNvPr id="2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采用优质花卉制作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寓意美好、吉祥和长寿</a:t>
                </a:r>
                <a:endParaRPr/>
              </a:p>
            </p:txBody>
          </p:sp>
        </p:grpSp>
        <p:grpSp>
          <p:nvGrpSpPr>
            <p:cNvPr id="28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面粉：鲜花饼的基本原料</a:t>
                </a:r>
                <a:endParaRPr/>
              </a:p>
            </p:txBody>
          </p:sp>
          <p:sp>
            <p:nvSpPr>
              <p:cNvPr id="28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选用优质面粉制作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保证鲜花饼的口感与质地</a:t>
                </a:r>
                <a:endParaRPr/>
              </a:p>
            </p:txBody>
          </p:sp>
        </p:grpSp>
        <p:grpSp>
          <p:nvGrpSpPr>
            <p:cNvPr id="28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糖：鲜花饼的甜味来源</a:t>
                </a:r>
                <a:endParaRPr/>
              </a:p>
            </p:txBody>
          </p:sp>
          <p:sp>
            <p:nvSpPr>
              <p:cNvPr id="2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选用优质白糖制作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平衡鲜花饼的口感与味道</a:t>
                </a:r>
                <a:endParaRPr/>
              </a:p>
            </p:txBody>
          </p:sp>
        </p:grpSp>
      </p:grpSp>
      <p:pic>
        <p:nvPicPr>
          <p:cNvPr id="29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鲜花饼的主要原料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鲜花处理：鲜花饼制作的关键步骤</a:t>
                </a:r>
                <a:endParaRPr/>
              </a:p>
            </p:txBody>
          </p:sp>
          <p:sp>
            <p:nvSpPr>
              <p:cNvPr id="3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采摘新鲜花卉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脱水、保鲜处理</a:t>
                </a:r>
                <a:endParaRPr/>
              </a:p>
            </p:txBody>
          </p:sp>
        </p:grpSp>
        <p:grpSp>
          <p:nvGrpSpPr>
            <p:cNvPr id="3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面团制作：鲜花饼的基本工艺</a:t>
                </a:r>
                <a:endParaRPr/>
              </a:p>
            </p:txBody>
          </p:sp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面粉、糖、水混合搅拌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加入鲜花拌匀</a:t>
                </a:r>
                <a:endParaRPr/>
              </a:p>
            </p:txBody>
          </p:sp>
        </p:grpSp>
        <p:grpSp>
          <p:nvGrpSpPr>
            <p:cNvPr id="3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烘焙过程：鲜花饼制作的重要环节</a:t>
                </a:r>
                <a:endParaRPr/>
              </a:p>
            </p:txBody>
          </p:sp>
          <p:sp>
            <p:nvSpPr>
              <p:cNvPr id="3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放入模具烘烤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控制温度与时间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鲜花饼的制作工艺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鲜花选择：鲜花饼制作的关键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选用新鲜、无污染的花卉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考虑花卉的口感与颜色</a:t>
                </a:r>
                <a:endParaRPr/>
              </a:p>
            </p:txBody>
          </p:sp>
          <p:sp>
            <p:nvSpPr>
              <p:cNvPr id="31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面团调制：鲜花饼口感的关键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控制面粉与水的比例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搅拌至面团光滑</a:t>
                </a:r>
                <a:endParaRPr/>
              </a:p>
            </p:txBody>
          </p:sp>
          <p:sp>
            <p:nvSpPr>
              <p:cNvPr id="31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烘焙技巧：鲜花饼质地的关键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控制烘烤温度与时间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翻转鲜花饼以保证均匀受热</a:t>
                </a:r>
                <a:endParaRPr/>
              </a:p>
            </p:txBody>
          </p:sp>
          <p:sp>
            <p:nvSpPr>
              <p:cNvPr id="32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鲜花饼的烹饪技巧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鲜花饼的种类与口味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玫瑰鲜花饼：以玫瑰花为主要原料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口感香甜、花香浓郁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寓意爱情、浪漫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茉莉鲜花饼：以茉莉花为主要原料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口感清香、花香淡雅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寓意纯洁、高雅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牡丹鲜花饼：以牡丹花为主要原料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口感浓郁、花香独特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寓意富贵、吉祥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鲜花饼的种类特点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选用白糖、蜂蜜等甜味料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口感香甜、可口</a:t>
                </a:r>
                <a:endParaRPr/>
              </a:p>
            </p:txBody>
          </p:sp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甜味：鲜花饼的基本口味</a:t>
                </a:r>
                <a:endParaRPr/>
              </a:p>
            </p:txBody>
          </p:sp>
        </p:grpSp>
        <p:grpSp>
          <p:nvGrpSpPr>
            <p:cNvPr id="3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选用火腿、猪肉等咸味料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口感丰富、独特</a:t>
                </a:r>
                <a:endParaRPr/>
              </a:p>
            </p:txBody>
          </p:sp>
          <p:sp>
            <p:nvSpPr>
              <p:cNvPr id="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咸味：鲜花饼的另类口味</a:t>
                </a:r>
                <a:endParaRPr/>
              </a:p>
            </p:txBody>
          </p:sp>
        </p:grpSp>
        <p:grpSp>
          <p:nvGrpSpPr>
            <p:cNvPr id="3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选用辣椒、花椒等麻辣料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口感麻辣、爽口</a:t>
                </a:r>
                <a:endParaRPr/>
              </a:p>
            </p:txBody>
          </p:sp>
          <p:sp>
            <p:nvSpPr>
              <p:cNvPr id="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麻辣：鲜花饼的刺激口味</a:t>
                </a:r>
                <a:endParaRPr/>
              </a:p>
            </p:txBody>
          </p:sp>
        </p:grpSp>
      </p:grpSp>
      <p:pic>
        <p:nvPicPr>
          <p:cNvPr id="4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鲜花饼的口味选择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4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早餐：鲜花饼的常见食用场景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搭配牛奶、豆浆等饮品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提供能量、营养丰富</a:t>
                </a:r>
                <a:endParaRPr/>
              </a:p>
            </p:txBody>
          </p:sp>
          <p:sp>
            <p:nvSpPr>
              <p:cNvPr id="5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下午茶：鲜花饼的休闲食用场景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搭配茶叶、水果等小吃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享受悠闲、惬意时光</a:t>
                </a:r>
                <a:endParaRPr/>
              </a:p>
            </p:txBody>
          </p:sp>
          <p:sp>
            <p:nvSpPr>
              <p:cNvPr id="5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礼品：鲜花饼的赠送场景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作为亲朋好友之间的礼物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传递美好、吉祥的祝福</a:t>
                </a:r>
                <a:endParaRPr/>
              </a:p>
            </p:txBody>
          </p:sp>
          <p:sp>
            <p:nvSpPr>
              <p:cNvPr id="6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鲜花饼的食用场景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https://d.book118.com/595320300003011114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鲜花饼课件：制作与欣赏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2024-09-20T23:08:43.877</cp:lastPrinted>
  <dcterms:created xsi:type="dcterms:W3CDTF">2024-09-20T15:08:43Z</dcterms:created>
  <dcterms:modified xsi:type="dcterms:W3CDTF">2024-09-20T15:08:45Z</dcterms:modified>
</cp:coreProperties>
</file>