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D43DF-AC9D-4150-8211-9CCFB809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66D3B-351A-4DAC-B2B6-CB8E1887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4F699-C0D7-4BA1-8D9B-FCCFCD9FA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D963B-B592-41EB-AAC6-2691AE11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B69D0-BC37-495C-ADE7-371AC9FC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582EF-E836-471B-86A9-3A65D2CB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7497E-0BB7-4CE3-9736-6F143CCA5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DE2C6-7551-4DAF-A169-D3E2E36D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E9E74-47CA-48E6-8D13-6C68B04B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A5948-6335-45C7-A9D1-943DB33E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D6602-5B1F-496F-9D7E-E29F0175B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21020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2024化工油气行业白皮书-如何借助技术推动绿氢倡议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化工油气行业现状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技术推动绿氢倡议的重要性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技术在推动绿氢倡议中的应用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探讨化工油气行业如何借助技术推动绿氢倡议，实现可持续发展。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分析当前化工油气行业面临的挑战和机遇。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提出借助技术推动绿氢倡议的具体措施和实施方案。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通过技术推动化工油气行业向绿色、低碳、可持续发展转型，减少对环境的负面影响，提高能源利用效率和经济效益。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政府和企业纷纷加大力度推动绿色能源的发展。绿氢作为一种清洁、可再生的能源，具有广阔的应用前景和市场潜力。化工油气行业作为能源消耗和碳排放的大户，亟需借助技术推动绿氢倡议，以适应市场需求和应对政策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化工油气行业现状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化工油气行业是国民经济的重要支柱产业，涵盖了石油、天然气、化工等多个领域。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该行业的发展对于保障国家能源安全、推动经济发展、改善民生等方面具有重要意义。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化工油气行业是碳排放和污染物排放的重点领域，对环境造成了严重污染。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能源结构不合理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目前化工油气行业仍以化石能源为主，可再生能源利用比例较低。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技术水平落后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与国际先进水平相比，我国化工油气行业的技术水平还存在一定差距。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当前挑战与问题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技术推动绿氢倡议的重要性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49" b="183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能源转型的需求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当前全球能源结构正面临从化石能源向可再生能源的转型，而氢能作为清洁、高效的能源形式，被认为是未来能源的重要组成部分。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技术推动绿氢倡议能够加速实现能源转型，减少对化石燃料的依赖，降低碳排放，为化工油气行业带来可持续发展的机会。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55" r="12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借助技术推动绿氢倡议，化工油气行业可以实现低碳甚至零碳排放，从而减少对环境的影响。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通过使用绿氢替代传统的化石燃料，可以显著降低温室气体排放，缓解全球气候变化问题，为可持续发展做出贡献。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减少碳排放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21" r="1372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技术推动绿氢倡议有助于提高化工油气行业的能源效率，优化生产流程，降低能耗和资源浪费。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通过采用先进的氢能技术和设备，可以实现更高效的生产和能源利用，提高企业的经济效益和市场竞争力。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技术在推动绿氢倡议中的应用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利用太阳能电池板将光能转化为电能，为电解水制氢提供电力来源。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太阳能光伏发电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利用风力驱动风力发电机组，产生的电能同样可用于电解水制氢。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风能发电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利用地热资源产生的热能，通过热力循环发电，可为电解水制氢提供电力。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地热能发电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https://d.book118.com/595321020324011041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2024-09-02T15:58:47.613</cp:lastPrinted>
  <dcterms:created xsi:type="dcterms:W3CDTF">2024-09-02T07:58:47Z</dcterms:created>
  <dcterms:modified xsi:type="dcterms:W3CDTF">2024-09-02T07:58:49Z</dcterms:modified>
</cp:coreProperties>
</file>