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7DF82-7708-47A6-B1D9-B8C4D29C5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C7A6F-D663-49F9-9D28-53D78961E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F9D58-96F8-438E-938E-1ACF3C985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4DC10-CEC3-403D-A685-DFC8F722F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6175F1-AB31-4132-8994-65E7DBE5C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8E0F5-A6B7-421D-9A68-5EE3C5894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2F85BD-EC17-433E-9E18-A743B31C5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205BA-B410-4FDB-A917-D72805B4C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D35D3-9C29-42FB-8EEC-550CEB85A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255B8-CB54-4191-8177-4B54F3D70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1D1B2-3CF6-4E78-80F7-E2EDB260E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211232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情绪压力管理与员工激励新课件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情绪压力管理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情绪压力管理与员工激励的关系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情绪压力管理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情绪压力定义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情绪压力是指个体在面对内外环境变化时，感受到的一种心理紧张或心理压力。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情绪压力来源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情绪压力主要来源于工作、家庭、社会、个人等多个方面。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工作相关压力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工作任务过重、工作与个人能力不匹配、工作与个人价值观不符等。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家庭相关压力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家庭关系不和谐、家庭成员健康问题等。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社会相关压力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社会竞争激烈、经济不景气等。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个人相关压力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自我期望过高、自我价值感不足等。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情绪压力的定义与来源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情绪不稳定、焦虑、抑郁等。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心理方面的影响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行为方面的影响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生理方面的影响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工作积极性降低、工作效率下降、缺勤等。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睡眠质量下降、食欲不振、身体健康状况恶化等。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情绪压力对员工的影响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学习有效的应对策略，如时间管理、放松技巧等，以缓解情绪压力。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了解自己的优点和不足，接受自己的缺点并努力改进。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制定合理的工作计划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合理规划工作时间，避免工作负荷过重，注重工作与生活的平衡。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建立良好的沟通机制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加强与同事、家人、朋友等的沟通，寻求情感支持和理解。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调整心态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积极面对生活中的挑战和困难，保持乐观的心态。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情绪压力的管理策略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员工激励理论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激励是指通过满足员工的需求和欲望，激发其工作动力和积极性，从而提高工作绩效的过程。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在现代企业中，员工的工作动力和积极性是影响企业绩效的重要因素之一。有效的激励能够提高员工的工作满意度、降低员工流失率、提高企业的生产效率和竞争力。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95" r="2599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52" b="11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通过设置明确、具体的工作目标，让员工了解自己的工作方向和目标，从而增强其工作动力和积极性。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目标设置与实现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建立合理的奖励机制，包括薪酬、晋升、荣誉等，以激励员工在工作中发挥自己的能力和潜力。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提供培训和发展机会，帮助员工提升自身能力和职业发展，增强员工的自信心和工作动力。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通过合理的工作设计和职业规划，让员工了解自己的职业发展方向和成长空间，从而增强其工作动力和积极性。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工作设计与职业规划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激励理论的应用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早期的激励理论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047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包括马斯洛需求层次理论、赫茨伯格的双因素理论等，这些理论主要关注员工的需求和动机，为后来的激励理论奠定了基础。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行为主义学派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676525" cy="2047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以斯金纳等人为代表，强调外部刺激和行为反应之间的关联，认为激励应该通过奖励和惩罚等外部刺激来引导员工的行为。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人本主义学派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047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以麦克利兰等人为代表，强调满足员工内在的需求和动机，认为激励应该通过激发员工的内在动力来提高其工作动力和积极性。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综合学派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7475" cy="2047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综合了行为主义和人本主义的理论，认为激励既需要满足员工的需求和动机，也需要通过外部刺激来引导员工的行为，综合运用内部和外部的激励手段来实现最佳的激励效果。</a:t>
            </a:r>
          </a:p>
        </p:txBody>
      </p:sp>
      <p:sp>
        <p:nvSpPr>
          <p:cNvPr id="14" name="AutoShape 14"/>
          <p:cNvSpPr/>
          <p:nvPr/>
        </p:nvSpPr>
        <p:spPr>
          <a:xfrm flipH="1" flipV="1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flipH="1" flipV="1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flipH="1" flipV="1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flipH="1" flipV="1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激励理论的发展与演变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https://d.book118.com/595321123232011034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2024-08-30T08:15:01.847</cp:lastPrinted>
  <dcterms:created xsi:type="dcterms:W3CDTF">2024-08-30T00:15:01Z</dcterms:created>
  <dcterms:modified xsi:type="dcterms:W3CDTF">2024-08-30T00:15:03Z</dcterms:modified>
</cp:coreProperties>
</file>