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AD69D-7D06-404F-B3A8-B9B21DF2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1EB5A-A03B-49A7-B366-2A2D1B9EF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C983C-394D-46B3-B3DF-77DA3CBF6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547C8-DE5D-4A43-B056-CCE51419D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AB6CF6-5A16-496A-AD4D-1325C207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BE3265-BDBD-47B9-AC38-D1195CE50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AC5EE-1936-42D1-B046-070E19AD2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DA80C-DB13-4B26-BAD8-BF84919B4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C845E-2D44-4DFF-AC00-3F66C52FA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E2E9E-5776-411A-8267-060C31DB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8F0B9-967C-4EED-9035-0DB4BE619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222131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追溯中国航天发展的历程与成就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中国航天发展历程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中国航天重大成就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中国航天科技的应用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中国航天发展的挑战与前景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中国航天的社会影响与意义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中国航天发展历程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1960年，中国成功研制出第一枚火箭——“两弹一星”中的探空火箭。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总结词：基础薄弱，初步探索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1956年，中国航天事业正式起步，国家成立了第一个航天工业部门。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1964年，中国成功爆炸了第一颗原子弹，迈出了核技术发展的关键一步。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起步阶段（1956-1970年）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1970年，中国成功发射了第一颗人造地球卫星“东方红一号”，成为世界上第五个自主发射人造卫星的国家。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1981年，中国首次用一枚火箭成功发射了三颗卫星，展示了高效的发射能力。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1975年，中国成功发射了第一颗返回式卫星，实现了卫星的回收。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总结词：稳步推进，成果显著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探索阶段（1971-1990年）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中国积极参与国际合作，如与欧洲空间局在月球探测领域的合作等。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2003年，中国成为世界上第三个独立将航天员送入太空的国家，杨利伟成为首位进入太空的中国航天员。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1999年，中国成功发射了神舟一号无人飞船，拉开了载人航天工程的序幕。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总结词：技术突破，国际合作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创新阶段（1991-2010年）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飞跃阶段（2011-至今）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2016年，中国成功发射天宫二号空间实验室，并实现了与神舟十一号载人飞船的载人交会对接任务。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总结词：全面发展，引领未来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中国持续推进空间站建设，计划在未来建成具有国际先进水平的空间站。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中国在深空探测领域取得重大突破，如嫦娥系列月球探测器、天问一号火星探测器的成功发射和探测任务。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中国航天重大成就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中国第一颗人造地球卫星，于1970年4月24日成功发射，使中国成为世界上第五个自主发射人造卫星的国家。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东方红一号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中国自主研发的全球卫星导航系统，已成功发射多颗卫星，为全球用户提供定位、导航和授时服务。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北斗导航卫星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高分辨率对地观测卫星，用于地球观测、资源调查和环境监测等领域。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高分系列卫星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人造卫星发射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中国自主研发的载人飞船，已成功完成多次载人飞行任务，包括天宫空间站的建造和维护。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神舟系列飞船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天宫空间站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嫦娥系列探测器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中国自主研发的空间站，已成功发射多艘天宫飞船，为航天员提供长期驻留和科研平台。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中国自主研发的月球探测器，已成功实现月球软着陆和巡视探测。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载人航天工程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中国已成功发射多颗月球探测器，对月球表面进行科学探测和研究。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月球探测器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中国自主研发的月球车，已在月球表面进行巡视和探测任务。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月球车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中国计划在未来实现月球采样返回任务，带回月球岩石和土壤样本进行研究。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月球采样返回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月球探测工程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火星探测任务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天问一号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中国首次火星探测任务，已成功实现火星环绕、着陆和巡视探测。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天问二号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中国计划中的火星探测任务，将实现火星取样返回。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中国航天科技的应用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https://d.book118.com/595322213122011122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2024-09-25T18:06:48.354</cp:lastPrinted>
  <dcterms:created xsi:type="dcterms:W3CDTF">2024-09-25T10:06:48Z</dcterms:created>
  <dcterms:modified xsi:type="dcterms:W3CDTF">2024-09-25T10:06:50Z</dcterms:modified>
</cp:coreProperties>
</file>