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51201-FBD7-4540-81C2-CF408BF15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EAE8F-E585-4DA1-A58A-59E994BCB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F01F9-6A40-45BE-A521-A6B3E1F29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6C3E76-F771-4189-BC8D-93FC7C231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EE5279-FA59-4BFF-91FF-73C45D819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53FB3A-F288-469B-B665-01F69E23B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5875B6-8850-4A1F-8C9D-79701B771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20B9EA-5614-4011-9106-62527F0C1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1D8270-50F5-4235-8171-1C104EF76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8DAFE-9637-4566-B5A8-B20A7FEDB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8D5AB-75A6-42B3-B1FE-E6FFAEFA1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32333112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预防新型冠状病病毒宣传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新型冠状病毒简介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常见问题解答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新型冠状病毒简介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2019年12月，中国武汉发现新型冠状病毒病例。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命名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世界卫生组织将其命名为"COVID-19"。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005" r="3000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病毒的发现与命名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通过咳嗽、打喷嚏或说话时产生的飞沫传播。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58" b="1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空气气溶胶传播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接触被病毒污染的物品表面，再用手触摸口、鼻或眼。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在封闭、通风不良的环境中，病毒在空气中长时间悬浮，易被吸入感染。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症状：发热、咳嗽、乏力、呼吸急促等。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7F7F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影响：感染后可能导致肺炎，严重时可能导致死亡。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7F7F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截至2023年5月，全球已有超过6.5亿人感染，超过600万人死亡。病毒对全球经济、社会和心理健康产生了深远的影响，对卫生系统造成了巨大压力。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7F7F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为了有效预防和控制新型冠状病毒的传播，各国政府和卫生机构采取了多项措施，包括宣传教育、社交距离、戴口罩、勤洗手等。同时，科研人员也在加速疫苗的研发和生产，为全球抗击疫情提供有力支持。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病毒的症状与影响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戴口罩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呼吸道礼仪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日常预防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8197" r="2819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40" b="14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9931" r="1993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经常用肥皂和流动水洗手，每次至少20秒。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在公共场所、乘坐公共交通工具时，应佩戴医用外科口罩或医用防护口罩。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尽量减少到人员密集场所活动，与他人保持1米以上距离。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咳嗽、打喷嚏时，用纸巾或弯曲手肘遮住口鼻，避免直接面对他人。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00" r="2180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前往医院就诊时，应佩戴医用外科口罩或医用防护口罩，并遵循医院防控指引。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乘坐公共交通工具时，应佩戴医用外科口罩或医用防护口罩，尽量减少触碰公共物品。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公共交通工具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学生和教职员工应佩戴医用外科口罩或医用防护口罩，加强教室、食堂、宿舍等场所的通风换气和清洁消毒工作。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应加强人员出入管理和健康监测，佩戴医用外科口罩或医用防护口罩，并保持场所内空气流通。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养老院、福利院等特殊场所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特殊场所预防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https://d.book118.com/595323331120011112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2024-09-18T15:42:48.242</cp:lastPrinted>
  <dcterms:created xsi:type="dcterms:W3CDTF">2024-09-18T07:42:48Z</dcterms:created>
  <dcterms:modified xsi:type="dcterms:W3CDTF">2024-09-18T07:42:49Z</dcterms:modified>
</cp:coreProperties>
</file>