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9B9E8B-6E80-4511-AFF3-725A220E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84F9-2643-4AF0-BC83-9D2A5D83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DA3C9-60FF-417F-B1E2-180774C7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47C41-12BC-4121-8E61-AEA11DCD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9E0972-D9AC-4893-AA85-78EAAB52F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25CF91-42D3-4665-81BD-9B4FF91D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410D7-02A3-44C7-B131-94452A7D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3D264-35E1-4764-9EF9-9C795247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1CF08-147C-4E5A-96C6-E0754CC0C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CAF6E-2704-4111-9EDB-C327C06A1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097BE-0514-4ABA-956E-B2B582A1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241321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心理健康人际交往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人际交往与心理健康的关系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心理健康与人际关系的相互影响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提升心理健康和人际交往的策略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心理健康与人际交往的案例分析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心理健康是指个体内部心理过程和外部行为的一种相对稳定、协调的状态，包括情绪稳定、积极向上、适应良好、人际关系和谐等方面。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心理健康强调个体内部心理活动的平衡与和谐，以及个体与外部环境的良好适应。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11" r="347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心理健康有助于提高个体的社会适应能力和人际关系质量，减少焦虑、抑郁等负面情绪的影响，增强个体的心理韧性。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心理健康直接影响个体的生活质量，良好的心理健康状况可以提高个体的幸福感和满足感，增强自我效能感和自我价值感。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心理健康问题在人群中普遍存在，包括各种心理障碍、情绪障碍和行为问题等。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心理健康问题对个体和社会的影响具有广泛性和深远性，不仅影响个人的生活质量和工作表现，还可能导致家庭和社会关系的紧张和冲突。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人际交往与心理健康的关系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良好的人际关系能够提供情感支持，帮助个体应对压力和困难，减少焦虑和抑郁情绪。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提高自尊和幸福感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促进心理成长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792" r="20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与他人的积极互动可以增强个体的自尊和自我价值感，从而提高生活质量和幸福感。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通过与不同类型的人交往，个体可以获得更多的经验和见识，促进心理成长和发展。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真诚与信任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互助与支持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建立健康人际关系的要素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4457" b="1445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9" r="165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建立真诚的交往关系，相互信任和支持，是维护健康人际关系的基础。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尊重他人的观点、感受和需求，理解他人的立场和处境，能够促进良好的人际关系。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积极沟通、分享彼此的想法、感受和经历，能够加深相互了解和情感联系。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在困难和挑战面前相互帮助和支持，能够增强人际关系的稳定性和持久性。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21" r="138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有效沟通技巧在人际交往中的应用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全神贯注地倾听对方说话，不打断、不插话，理解对方的观点和感受。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清晰、明确地表达自己的想法和感受，避免使用攻击性或指责性的语言。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通过表情、肢体语言和语气等非语言方式来传递信息，增强沟通效果。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在沟通中控制自己的情绪，保持冷静和理性，避免情绪化决策。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心理健康与人际关系的相互影响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69" b="84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133" b="131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" b="1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心理健康对人际关系的影响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心理健康的人通常更容易表现出积极情绪，如快乐、满足和乐观，这些情绪有助于建立和维持良好的人际关系。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心理健康的人通常具备更好的沟通技巧，能够更清晰地表达自己的想法和感受，有助于减少误解和冲突。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心理健康的人能够更好地调节自己的情绪和行为，在人际交往中更能够控制自己的情绪和冲动，避免因情绪波动而影响人际关系。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良好的人际关系可以为个体提供社会支持，帮助个体应对生活中的压力和挑战，从而促进心理健康。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62" r="1306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通过与他人的互动和分享，个体能够获得情感上的满足和支持，有助于缓解焦虑、抑郁等负面情绪。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情感满足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在人际交往中，个体能够更好地认识自己、了解自己，从而促进自我认同和自我成长。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人际关系对心理健康的影响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https://d.book118.com/595324132114011121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2024-09-24T07:29:30.325</cp:lastPrinted>
  <dcterms:created xsi:type="dcterms:W3CDTF">2024-09-23T23:29:30Z</dcterms:created>
  <dcterms:modified xsi:type="dcterms:W3CDTF">2024-09-23T23:29:32Z</dcterms:modified>
</cp:coreProperties>
</file>