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11C21-15B5-46D9-87D3-85917B46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3BC6-6583-4EA1-9468-F1644EC3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49827-D471-48D9-8FD3-932E82D7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56BD3-DBBB-4682-ACA5-362F04A4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93A8F-0F20-40DE-B722-B1A962E1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49C22-1246-4269-98B9-C7FC4F11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D04B9-54D5-4033-AA46-DF599789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FE32D-3D4F-43E8-90CD-6EFED014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79DCD-0114-45F5-85BF-596510DA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C43FE-5A8C-4448-B6B8-F05B6C15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FA8E3-B18C-4E03-AC4D-DD1E16BF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4312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《实数的有关概念》ppt课件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实数与数轴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有理数是可以表示为两个整数之比的数，包括整数和分数。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有理数可以分为整数和分数两类，整数包括正整数、零和负整数，分数则可以进一步分为真分数和假分数。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有理数的性质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有理数具有封闭性、有序性等性质，这些性质使得有理数在数学中有广泛的应用。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无理数是不能表示为两个整数之比的数，常见无理数有√2、π等。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无理数具有无限不循环小数、不能表示为分数等性质，这些性质使得无理数在数学中有特殊的意义和作用。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无理数的性质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无理数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实数的四则运算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实数可以进行加、减、乘、除四则运算，这些运算具有交换律、结合律、分配律等基本性质，使得实数成为一个封闭的数学系统。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实数的有序性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实数具有有序性，即每个实数都可以被赋予一个位置，使得它们按照大小关系排列成一个有序的序列。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实数的连续性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实数是连续的，即任意两个实数之间都存在其他实数，这一性质在数学分析中有着重要的应用。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实数加法的定义与性质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实数加法是数学中的基本运算之一，它遵循交换律、结合律和分配律。实数加法的定义基于有理数的加法，通过无限逼近的方式扩展到实数范围。实数加法的几何意义是两点之间的距离。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实数减法的定义与性质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实数减法是通过加法来实现的，即a-b=a+(-b)。实数减法同样遵循交换律、结合律和分配律。在几何上，实数减法可以理解为平移或旋转一个点。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实数乘法的定义与性质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实数乘法是数学中的基本运算之一，它具有结合律、交换律和分配律。实数乘法的定义基于有理数的乘法，通过无限逼近的方式扩展到实数范围。实数乘法的几何意义是线段的长度变换。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https://d.book118.com/595324312043011100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2024-09-08T00:21:07.563</cp:lastPrinted>
  <dcterms:created xsi:type="dcterms:W3CDTF">2024-09-07T16:21:07Z</dcterms:created>
  <dcterms:modified xsi:type="dcterms:W3CDTF">2024-09-07T16:21:09Z</dcterms:modified>
</cp:coreProperties>
</file>