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5B857-1677-4216-9268-533936736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81D8C-9EB9-4605-A576-0BA4A680F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FB09A-345E-45A6-A5F3-0C3130353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444B9C-E3FF-4AA3-9D95-AA0ED56AC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0B1800-D69B-4472-B7C2-01F93FF9F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B1F7A1-2706-4D31-AB1F-25AD3C6D3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DC2720-DCD5-45A4-8701-41F7C689C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CD81B8-8D56-414E-AE8B-B40020BDF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725332-E6C6-472B-A897-744C81AEF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07CD3-0D93-4918-BA94-EA2E99DD4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A6BA67-C2EC-4049-87E1-BB13161CD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33000332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设立创业咨询服务公司市场研究报告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服务内容与定位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核心竞争力打造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营销策略与实施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组织架构与运营管理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市场前景预测与发展趋势分析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创业咨询服务市场在过去几年中呈现出快速增长的趋势，市场规模不断扩大。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服务内容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创业咨询服务涵盖了商业计划制定、市场调研、融资咨询、法律咨询、人力资源咨询等多个方面。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服务对象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主要包括初创企业、中小企业以及寻求创业机会的个人。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创业咨询服务市场现状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初创企业通常需要全面的创业咨询服务，包括商业计划制定、市场调研、融资咨询等，以帮助企业顺利启动并快速发展。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初创企业需求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中小企业在发展过程中需要专业的咨询服务来解决遇到的问题，如市场拓展、管理优化、融资等。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个人创业者往往需要咨询服务来评估创业机会、制定创业计划以及获取创业资源。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个人创业者需求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国际竞争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国际知名的创业咨询服务公司具有丰富的经验和资源，能够提供高质量的咨询服务，对国内市场形成一定的竞争压力。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282" r="1428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国内竞争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国内创业咨询服务公司数量众多，但服务质量参差不齐。一些大型咨询公司凭借品牌优势和资源优势占据市场主导地位，而众多中小型咨询公司则通过提供个性化、专业化的服务来争夺市场份额。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新兴竞争力量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随着互联网技术的发展，一些新兴的在线创业咨询服务平台逐渐崭露头角，它们通过提供便捷、高效的在线咨询服务吸引了大量用户。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840" b="48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596" r="15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4473" r="447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初创企业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创业初期规划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为初创企业提供市场调研、商业模式设计、产品策划等一站式服务，帮助企业制定切实可行的创业计划。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融资咨询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协助初创企业对接投资机构，提供融资方案设计和谈判策略，降低企业融资难度和成本。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为初创企业提供人力资源规划、招聘策略制定、员工培训等服务，助力企业快速搭建高效团队。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战略规划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根据企业所处的发展阶段和市场环境，为其制定中长期发展战略和短期经营计划。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提供品牌策划、市场推广、销售策略制定等服务，帮助企业提升品牌知名度和市场份额。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协助企业拓展上下游产业链资源，优化供应链管理，降低运营成本。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成长型企业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行业趋势分析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深入研究行业发展趋势和政策走向，为企业提供转型升级的方向和建议。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业务模式创新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针对企业现有业务模式进行诊断和改进，提出创新的商业模式和盈利模式。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组织变革咨询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为企业提供组织架构优化、管理流程再造、企业文化重塑等咨询服务，助力企业顺利实现转型升级。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转型升级企业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服务内容与定位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深入了解行业趋势、市场需求、竞争格局，为客户制定符合市场发展的战略规划。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企业定位与发展规划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根据企业自身资源和能力，明确企业定位，制定短、中、长期发展规划。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业务模式创新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针对行业特点和企业需求，提供创新的业务模式建议，助力企业实现差异化竞争。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战略规划咨询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明确企业的产品或服务为客户创造的价值，构建具有吸引力的价值主张。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价值主张设计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分析企业的收入来源和成本结构，设计可持续的盈利模式。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盈利模式规划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协助企业建立与供应商、渠道商等合作伙伴的良好关系，实现共赢发展。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合作伙伴关系构建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商业模式设计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目标市场细分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识别并描述目标市场的特征，将市场划分为具有相似需求的细分群体。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协助企业塑造品牌形象，提升品牌知名度和美誉度，增强品牌竞争力。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营销组合策略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制定包括产品、价格、渠道、促销在内的营销组合策略，以满足目标市场的需求。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营销策略制定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团队文化建设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引导企业树立正确的价值观和团队精神，营造积极向上、团结协作的工作氛围。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团队组建与结构优化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根据企业战略和业务需求，协助企业组建高效、专业的团队，优化团队结构。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团队能力提升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提供针对性的培训课程和实战演练，提高团队成员的专业素质和实战能力。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团队建设与培训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核心竞争力打造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团队成员应具备丰富的行业经验、专业的咨询技能和良好的服务意识，能够为客户提供高质量的咨询服务。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组建高素质、专业化的咨询团队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通过定期的内部培训、外部进修和案例分享等方式，不断提高团队成员的专业素养和综合能力。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建立完善的培训体系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制定合理的薪酬体系和绩效考核制度，激励团队成员积极工作、不断创新，同时加强团队纪律和职业操守的约束。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激励与约束机制并存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专业团队组建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广泛积累行业资源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积极与行业协会、专业机构、知名企业等建立合作关系，共享资源、互利共赢。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有效整合内外部资源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将公司内部资源和外部行业资源进行有效整合，形成具有竞争力的资源优势，为客户提供更加全面、深入的服务。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深入了解行业发展趋势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通过持续跟踪行业动态、政策法规和市场需求等信息，把握行业发展趋势和机遇。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06" r="16106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行业资源整合能力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https://d.book118.com/595330003323011114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2024-09-22T03:42:56.225</cp:lastPrinted>
  <dcterms:created xsi:type="dcterms:W3CDTF">2024-09-21T19:42:56Z</dcterms:created>
  <dcterms:modified xsi:type="dcterms:W3CDTF">2024-09-21T19:42:58Z</dcterms:modified>
</cp:coreProperties>
</file>