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DAB1A5-9538-4D9C-BAAD-214D0784E9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7A0D53-C1D9-439E-A69D-E06AB4AD1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906453-9F02-4D8C-9F9D-8451893939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FA05F9-4BA0-4A86-BFF0-26EB01BEF8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DB42E9-62B8-445E-8869-8AC236021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9B311A-FEAB-46D4-BB95-08975306A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AB7198-B252-44EE-A2DE-F42E0A299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903A88-471B-4A56-8BFE-11B66C49A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2AAEBB-D802-4CE3-AADE-5F59ACA9B3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77C31F-3568-45C6-B69B-88C0F927FB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2F7716-18EE-4349-96AA-519913365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5330120244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人才管理的人性与文化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人才管理与人性概述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文化背景对人才管理影响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基于人性需求进行人才激励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尊重个性，发挥员工优势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关注员工心理健康，提升工作幸福感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总结与展望：构建人性化、文化包容性强人才管理体系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人才管理与人性概述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人才管理定义及重要性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人才管理定义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人才管理是指通过一系列策略、流程和实践，识别、吸引、发展、激励和保留组织所需的关键人才，以实现组织战略目标的过程。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人才管理重要性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在知识经济时代，人才成为企业最重要的资源之一。有效的人才管理能够提升员工绩效、增强组织竞争力、促进组织创新和发展。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人性假设是管理学中的一个重要概念，它涉及到对人的本质、行为和动机的基本看法。不同的人性假设会导致不同的管理策略和实践。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人性假设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人性假设的理论基础包括马斯洛的需求层次理论、赫茨伯格的双因素理论、麦克利兰的成就动机理论等。这些理论为理解人性提供了不同的视角和框架。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理论基础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人性假设与理论基础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人才管理策略与人性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人才管理策略的制定和实施需要考虑人性的因素。例如，激励策略需要了解员工的需求和动机，培训和发展策略需要考虑员工的职业规划和成长需求。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人性在人才管理中的体现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在人才管理的各个环节中，都需要充分考虑人性的因素。例如，在招聘过程中，需要了解应聘者的价值观、职业兴趣等个人特质；在绩效管理中，需要关注员工的心理感受和职业发展需求。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人才管理与人性互动关系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人才管理与人性之间存在互动关系。一方面，有效的人才管理可以促进员工个人发展和自我实现；另一方面，员工的人性特质也会影响人才管理的效果和实施方式。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人才管理与人性关系探讨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文化背景对人才管理影响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人才定义差异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不同文化对人才的定义和期望不同，如某些文化可能更看重学历和资历，而其他文化可能更看重实际能力和业绩。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沟通方式差异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不同文化背景下的沟通方式和风格不同，可能影响人才选拔和管理的效果。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价值观差异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不同文化对人才的评价标准不同，如集体主义文化更重视团队合作和服从，而个人主义文化更看重创新和独立思考。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8750" r="18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不同文化背景下人才观念差异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企业文化类型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不同类型的企业文化（如创新型、稳健型、竞争型等）对人才选拔和培养有不同的要求和侧重点。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企业价值观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企业的核心价值观对人才的选拔和培养具有导向作用，符合企业价值观的人才更可能受到重视和培养。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企业氛围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企业内部的氛围和人际关系对人才的成长和发展也有重要影响，积极、开放、包容的氛围更有利于人才的成长。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企业文化对人才选拔和培养影响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跨文化交流中人才管理挑战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由于文化差异和不适应，可能导致优秀的人才流失，对企业造成损失。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人才流失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不同文化背景的人才在交流中可能产生文化冲突，如语言理解、行为方式、思维习惯等方面的差异。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文化冲突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在跨文化交流中，管理者可能面临管理方式不适应的问题，如直接和坦诚的沟通方式在某些文化中可能被视为不礼貌或侵犯。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管理方式不适应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基于人性需求进行人才激励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马斯洛需求层次理论在人才管理中应用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安全需求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尊重需求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营造稳定的工作环境，提供职业安全保障。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认可员工贡献，提供晋升机会和荣誉奖励。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生理需求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社交需求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自我实现需求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提供具有竞争力的薪酬福利，满足员工基本生活需要。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建立良好的人际关系，促进团队合作与沟通。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提供挑战性工作和发展机会，鼓励员工实现个人价值。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针对生理和安全需求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提供完善的薪酬福利和劳动保障。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针对社交和尊重需求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建立积极的团队文化和激励机制。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针对自我实现需求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提供个性化的职业发展路径和培训机会。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针对不同需求层次设计激励措施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https://d.book118.com/595330120244011040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2024-08-31T23:51:11.155</cp:lastPrinted>
  <dcterms:created xsi:type="dcterms:W3CDTF">2024-08-31T15:51:11Z</dcterms:created>
  <dcterms:modified xsi:type="dcterms:W3CDTF">2024-08-31T15:51:13Z</dcterms:modified>
</cp:coreProperties>
</file>