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F5F23A-1B7F-4FD3-8DA7-5DD925E874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07DFE-9001-4DE2-9EBB-E38D8AABFE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E5D5E3-BE3E-46CE-9693-34C3A846E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D65318-ECDE-4957-A4AE-A11CAA55A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BD8FEA-3000-436C-ADDD-F66D6AB2E0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E2F48A-3A34-4FE2-95A0-D91A5785B1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1C5E70-804A-4171-9E2B-7007485885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38B7A0-182B-464D-86BF-9C28D54828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EC1618-9F09-41CA-B92A-29B8BB29B9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25597-FF4E-4D33-8439-9DC14B0E2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572A77-7BB6-406A-8B42-85D53EE69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331040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PISA科学素养测评分析及对化学教学的建议</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PISA科学素养测评分析</a:t>
            </a:r>
          </a:p>
          <a:p>
            <a:r>
              <a:t>化学教学现状分析</a:t>
            </a:r>
          </a:p>
          <a:p>
            <a:r>
              <a:t>PISA科学素养测评对化学教学的启示</a:t>
            </a:r>
          </a:p>
          <a:p>
            <a:r>
              <a:t>基于PISA科学素养测评的化学教学改进建议</a:t>
            </a:r>
          </a:p>
          <a:p>
            <a:r>
              <a:t>实施策略与保障措施</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PISA科学素养测评旨在评估学生在科学、技术、工程和数学领域的素养水平，为各国教育政策制定提供参考。</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测评学生科学素养水平</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随着科技的快速发展，科学素养已成为21世纪公民必备的基本素质之一。PISA科学素养测评有助于了解学生在科技领域的适应能力和发展潜力。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适应科技发展趋势</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通过国际比较，PISA科学素养测评可以揭示不同国家和地区在教育资源和教学质量上的差异，进而推动教育公平和优质教育的普及。</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促进教育公平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科学素养测评主要包括科学知识、科学方法和科学对社会的影响三个方面。其中，科学知识涉及物理、化学、生物、地球和空间科学等领域的基本概念和原理；科学方法考察学生观察、实验、推理和解决问题的能力；科学对社会的影响则关注科学技术在社会、经济和环境等方面的应用和影响。</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PISA科学素养测评采用纸笔测试和计算机化测试两种方式。纸笔测试主要适用于大规模样本的评估，而计算机化测试则提供更丰富的交互和多媒体资源，有助于更真实地模拟科学实践环境。</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PISA科学素养测评结果通常以等级分数、百分位数和达标率等形式呈现。这些数据可以帮助教育者和政策制定者了解学生的科学素养水平，发现教学中存在的问题，并采取相应的改进措施。</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测评内容</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测评方式</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测评结果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PISA科学素养测评分析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测评内容与框架</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科学素养定义：PISA将科学素养定义为“作为一个有反思力的公民，能够运用科学知识和科学思维方法，参与有关科学技术问题的讨论，并作出明智决策的能力”。</a:t>
            </a:r>
          </a:p>
          <a:p>
            <a:r>
              <a:t>测评内容：主要包括科学知识、科学方法和科学对社会的影响三个方面。其中，科学知识包括物理、化学、生物、地球和空间科学等领域；科学方法包括观察、实验、推理、建模等；科学对社会的影响则涉及科技应用、科技伦理、科技与社会关系等方面。</a:t>
            </a:r>
          </a:p>
          <a:p>
            <a:r>
              <a:t>测评框架：PISA科学素养测评框架由情境、知识、能力和态度四个维度构成。情境维度包括个人、家庭、社区和全球等不同层面的科学技术问题；知识维度包括科学事实、科学概念、科学原理和科学理论等；能力维度包括识别科学问题、获取和解释科学信息、运用科学知识和方法解决问题、评估科技对社会的影响等；态度维度则涉及对科学的兴趣、对科技发展的态度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PISA采用纸笔测试和计算机化测试两种方式进行科学素养测评。纸笔测试主要适用于无法使用计算机进行测试的地区或学校，而计算机化测试则更能体现PISA测评的交互性和多媒体特点。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测评实施过程包括抽样、测试管理、数据收集和数据处理等环节。其中，抽样环节需要确保样本的代表性，测试管理环节需要确保测试的顺利进行，数据收集环节需要确保数据的准确性和完整性，数据处理环节则需要对数据进行清洗、整理和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测评实施</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测评方法与实施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测评结果</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PISA科学素养测评结果通常以平均分、标准差、最高分和最低分等指标进行描述。此外，还会根据不同国家或地区的表现进行排名和比较。</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ISA科学素养测评数据分析主要包括描述性统计分析、差异分析和影响因素分析等方面。描述性统计分析可以对测评结果进行整体描述；差异分析可以比较不同国家或地区之间的差异；影响因素分析则可以探讨影响学生科学素养表现的各种因素，如家庭背景、学校教育资源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测评结果与数据分析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化学教学现状分析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当前化学教学内容主要集中在课本知识上，缺乏与其他学科和现实生活的联系，导致学生难以理解和应用。</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传统的讲授式教学仍占据主导地位，学生缺乏主动思考和探究的机会，不利于培养学生的创新能力和实践能力。</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教学内容与方法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教学方法陈旧</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教学内容单一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学生学习情况与问题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学习兴趣不高</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由于教学内容和方法的问题，学生对化学学习的兴趣普遍不高，缺乏主动学习的动力。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学习效果不佳</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学生往往只是机械地记忆化学知识，而不能真正理解和应用，导致学习效果不佳。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42" r="10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 丰富教学内容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引入更多与其他学科和现实生活的联系，让学生能够更好地理解和应用化学知识。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教学资源不足</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一些学校缺乏先进的化学教学设备和实验器材，无法满足学生的学习需求。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教学环境不佳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部分学校化学实验室条件简陋，存在安全隐患，不利于学生的学习和实验。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教学资源与环境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https://d.book118.com/595331040011011101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14</vt:i4>
      </vt:variant>
    </vt:vector>
  </HeadingPairs>
  <TitlesOfParts>
    <vt:vector baseType="lpstr" size="17">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2024-09-09T06:16:56.195</cp:lastPrinted>
  <dcterms:created xsi:type="dcterms:W3CDTF">2024-09-08T22:16:56Z</dcterms:created>
  <dcterms:modified xsi:type="dcterms:W3CDTF">2024-09-08T22:16:58Z</dcterms:modified>
</cp:coreProperties>
</file>