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CE24C0-8361-4379-B477-55724BBC5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8F036F-AA07-4715-A81A-0409442A8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2D78D8-B0A0-4907-BB1C-D7E3CE2D4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E27355-FC50-4F61-A691-BDD253661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AA15AE-E721-43F0-B59E-8EE822DA8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4E5777-0BC3-4D51-8004-3834DA55B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9EF514-4945-4C7F-83DD-666EB443B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D7134B-7F9E-47FA-A0C0-19FA9A93B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567B64-351B-4B6B-876D-EB611D7A9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28D881-CDD8-4F84-833A-B0AA67EAF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BE0285-EE68-45CB-BBE6-E12EB01E0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533110130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煤矿职业卫生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煤矿职业卫生概述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煤矿职业病危害因素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煤矿职业病防护措施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煤矿职业病诊断与治疗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煤矿职业卫生监管与法律责任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煤矿职业卫生发展趋势与展望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煤矿职业卫生概述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煤矿职业卫生是指针对煤矿工作场所中存在的各种职业性有害因素，采取综合性的预防措施，以保护煤矿工人的身体健康和生命安全。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煤矿职业卫生是煤矿安全生产的重要组成部分，它关系到煤矿工人的身体健康和生命安全，同时也影响到煤矿企业的生产效益和社会形象。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333" r="17333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煤矿职业卫生问题依然严峻，尘肺病等职业病发病率居高不下。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煤矿企业对职业卫生的重视程度不够，投入不足。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煤矿工人职业卫生意识不强，自我保护能力不足。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煤矿职业卫生现状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相关法规与标准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1" name="AutoShape 31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3" name="Freeform 33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《中华人民共和国职业病防治法》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《煤矿安全规程》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《工作场所有害因素职业接触限值》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这些法规和标准为煤矿职业卫生工作提供了法律依据和技术支持，对于保障煤矿工人的身体健康和生命安全具有重要意义。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煤矿职业病危害因素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长期吸入煤尘可引起煤工尘肺，表现为咳嗽、胸闷、呼吸困难等症状。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吸入岩尘可引起矽肺，这是一种严重的尘肺病，可导致肺功能下降和呼吸衰竭。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岩尘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7458" b="17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在煤矿作业中，工人可能接触到水泥尘，长期吸入可引起水泥尘肺，表现为咳嗽、咳痰、胸痛等症状。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水泥尘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粉尘危害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4952" b="495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毒物危害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一氧化碳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煤矿中的一氧化碳主要来源于爆破和火灾，它是一种无色、无味、无刺激性的气体，极易与血红蛋白结合，造成组织缺氧。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硫化氢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煤矿中的硫化氢主要来源于含硫矿物的分解，它是一种具有臭鸡蛋气味的剧毒气体，对眼睛和呼吸道有强烈的刺激作用。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氮氧化物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在煤矿爆破和柴油机尾气中可能产生氮氧化物，它是一种刺激性气体，可引起眼睛和上呼吸道刺激症状。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615" r="3361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煤矿作业中的噪声主要来源于机械设备运转、爆破等，长期接触噪声可引起听力损失、耳鸣、头痛等症状。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噪声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煤矿工人长期接触振动工具或设备，如凿岩机、风钻等，可引起手臂振动病，表现为手指麻木、疼痛、关节肿胀等症状。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振动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噪声与振动危害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煤矿井下作业环境温度高，工人长期在高温环境下作业可引起中暑、热射病等疾病，表现为头晕、恶心、呕吐、高热等症状。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煤矿井下作业环境湿度大，长期在高湿环境下作业可引起风湿性关节炎等疾病，表现为关节疼痛、肿胀等症状。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高温与高湿危害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煤矿职业病防护措施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建立完善的通风系统，确保井下空气流通，降低粉尘浓度。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通风防尘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洒水降尘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密闭抽尘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083" r="17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在产尘点采取洒水措施，减少粉尘的产生和飞扬。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对于无法采取通风、洒水措施的产尘点，采用密闭抽尘的方法进行处理。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工程防护措施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为井下作业人员配备防尘口罩、耳塞、防护服等个人防护用品。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042" r="1604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6875" b="168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配备防护用品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选择符合国家标准的防护用品，并确保作业人员正确佩戴和使用。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用品选择与使用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定期对防护用品进行检查、维护和更换，确保其防护效果。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用品维护与更换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个体防护措施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https://d.book118.com/595331101304011103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2024-09-13T07:16:23.082</cp:lastPrinted>
  <dcterms:created xsi:type="dcterms:W3CDTF">2024-09-12T23:16:23Z</dcterms:created>
  <dcterms:modified xsi:type="dcterms:W3CDTF">2024-09-12T23:16:25Z</dcterms:modified>
</cp:coreProperties>
</file>