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886F9-237D-4B18-95F5-C513F885A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8D125-4E1C-4053-ABA7-0E990ADC2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7BCF8-E543-40B5-8EF1-52DAB0BB17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1B90E9-0B87-43F8-8EDC-7CE94FE79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E85ADD-53A5-4E16-8733-6F11BDE8D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8777EB-091D-487C-871B-C652EA056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0A1AEC-037A-4681-B6AB-92E9CCF58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EE3D4-7054-4653-A15E-B73536C7A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EFB7A7-7424-4E99-B84B-0CB9BBB15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5B27BD-7238-4E5E-820E-2D1C2DC31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DE625-5799-46B5-B51D-CA0E9D5E7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3201134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常见慢性病的筛检(健康信息管理与风险评估课件)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健康信息管理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常见慢性病筛检策略与实践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慢性病筛检的挑战与前景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推动医疗技术的进步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筛检技术的不断提高和创新，有助于更准确地诊断和治疗慢性病，提高医疗水平。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提高人们对慢性病的认识和重视程度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通过筛检，及早发现和干预慢性病，降低其发病率和死亡率，提高患者生活质量。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促进公共卫生事业的发展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通过慢性病筛检，可及时收集和分析人群健康数据，为政府制定卫生政策提供科学依据。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及早发现和干预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个性化健康管理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降低医疗成本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慢性病筛检的意义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通过筛检，可以在慢性病早期或潜伏期发现疾病迹象，避免病情恶化，提高治愈率。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早期发现和干预慢性病可降低治疗难度和费用，减轻患者和社会的经济负担。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根据筛检结果，可为个体制定针对性的健康管理计划，提供个性化的饮食、运动和生活方式建议。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通过慢性病筛检和管理，患者可更好地控制病情发展，减少并发症的发生，从而提高生活质量。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慢性病概述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慢性病是指病程长、发展缓慢、症状不明显的疾病，通常需要长期治疗和管理。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根据疾病性质和受累器官的不同，慢性病可分为心血管疾病、糖尿病、慢性呼吸系统疾病、癌症等。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随着人口老龄化和生活方式的改变，慢性病发病率和死亡率逐年上升，成为全球性的公共卫生问题。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近年来，我国慢性病发病率和死亡率也呈上升趋势，其中高血压、糖尿病、冠心病等疾病的患病率较高。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慢性病流行趋势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全球趋势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不可改变因素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包括年龄、性别、遗传等。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可改变因素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包括吸烟、饮酒、不合理膳食、缺乏运动等不良生活方式，以及高血压、高血脂、高血糖等异常生理指标。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慢性病危险因素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健康信息管理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包括年龄、性别、身高、体重、职业等。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收集个人基本信息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包括饮食、运动、睡眠、吸烟、饮酒等。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收集生活习惯信息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包括患病情况、治疗情况、家族成员患病情况等。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收集既往病史和家族病史信息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将收集到的信息进行分类整理，建立个人健康档案。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整理收集到的信息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健康信息收集与整理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健康信息评估与分析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评估健康状况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根据收集到的信息，对个人健康状况进行评估，确定是否存在健康风险。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分析健康风险因素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对存在的健康风险因素进行分析，确定其主要原因和影响因素。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制定个性化健康计划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根据评估和分析结果，制定个性化的健康计划，包括饮食、运动、心理等方面的建议。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https://d.book118.com/595332011343011103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2024-09-13T14:56:07.593</cp:lastPrinted>
  <dcterms:created xsi:type="dcterms:W3CDTF">2024-09-13T06:56:07Z</dcterms:created>
  <dcterms:modified xsi:type="dcterms:W3CDTF">2024-09-13T06:56:09Z</dcterms:modified>
</cp:coreProperties>
</file>