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C13BF-265A-4B28-9150-E8C79C680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F9ADC5-31F4-43BA-846D-76FEE9010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236DCA-DCAA-4E7E-B0D8-926A5DE0B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B5BF6A-A90E-4F2E-B8E4-C8D74B5CF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BA0B01-83D8-4A31-989B-010B9FD43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C84715-95CF-4E65-BE6E-B593E51EA4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30C593-7E39-47FD-A347-EBFDAB4040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138571-C32D-4B33-9AD0-43853E21BC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D243BD-2D29-40E2-B451-F7FCCE1EA8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45016-D629-482D-8F73-AD76158AA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E5C37-4104-4F19-8609-15F26DD18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332141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娱乐会所管理制度</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娱乐会所管理制度概述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员工管理制度</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娱乐设备管理制度</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安全管理制度</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服务质量管理制度</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财务管理制度</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娱乐会所管理制度概述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娱乐会所管理制度是对娱乐会所运营过程中涉及的各项事务进行规范和管理的制度体系。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确保娱乐会所的合法运营，提高服务质量，保障消费者权益，促进娱乐产业的健康发展。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通过规范管理，确保娱乐会所的设施安全、卫生安全、消防安全等，保障消费者的人身财产安全。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提高服务质量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通过科学的管理制度，提高员工的服务水平，为消费者提供优质、专业的服务。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维护品牌形象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良好的管理制度有助于树立娱乐会所的良好形象，提高品牌知名度和美誉度。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管理原则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依法合规、诚信经营、以人为本、创新发展。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管理方针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以消费者需求为导向，以服务质量为核心，不断提高管理水平，实现可持续发展。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管理原则与方针</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员工管理制度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招聘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根据会所需求，通过招聘渠道吸引并筛选合适的候选人，确保员工具备基本的素质和技能。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对新员工进行系统的岗前培训，包括会所规章制度、服务流程、安全知识等，确保员工能够快速适应工作环境。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招聘与培训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https://d.book118.com/595332141300011123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2024-09-27T17:27:30.344</cp:lastPrinted>
  <dcterms:created xsi:type="dcterms:W3CDTF">2024-09-27T09:27:30Z</dcterms:created>
  <dcterms:modified xsi:type="dcterms:W3CDTF">2024-09-27T09:27:32Z</dcterms:modified>
</cp:coreProperties>
</file>