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BC83D-DE76-4D8B-A9A3-294DEE863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D4D4F-89DB-4866-85AD-04BB406AA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E3383-BD9F-4386-86A7-76E5E1514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AB207-0310-49EC-9018-C817E1798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7D9C26-0D1D-49E6-926B-1C9A50E51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7F3C63-C0A3-4FE6-B282-265955681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140898-4AAF-4393-B132-2EA557804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0F726-524C-4BFC-8329-C5109ADE1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7B3C9-ABA5-4096-B98A-D4DBC63EF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42DCA-76A6-442C-BB29-BAC22FA12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2A302-5B0B-447B-B681-F2DDA3002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3234113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电线电缆销售方案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电线电缆广泛应用于电力系统的输配电网络，是电力行业不可或缺的组成部分。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电线电缆在建筑领域中用于电气安装和布线，是建筑物正常运行的必要条件。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交通行业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地铁、高铁等交通工具需要电线电缆进行供电和信号传输，是交通行业的重要配件。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如远东、亨通等，具有品牌优势和规模效应，市场份额较高。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如耐克森、普睿司曼等，技术实力雄厚，产品质量稳定，竞争力较强。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国内大型电线电缆生产企业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国际电线电缆巨头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客户对价格敏感，寻求性价比高的产品。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客户通常需要快速交货，对生产能力和供应链管理有较高要求。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客户对电线电缆的质量要求严格，需要具备优异的电气性能和机械性能。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客户需要完善的售前、售中、售后服务，以确保产品在使用过程中的稳定性和安全性。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高压电缆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用于长距离、高电压的电力传输，具有较高的绝缘性能和耐久性。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低压电缆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适用于家庭和工业用途，如电源线、照明线路等，具有安全可靠、使用方便的特点。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特种电缆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如控制电缆、屏蔽电缆、铠装电缆等，适用于特定的工作环境和设备需求。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严格的生产工艺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遵循国家或国际标准，经过多道工序和检测环节，确保产品质量。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高品质材料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采用优质的铜、铝等导体材料和绝缘材料，确保电缆的性能和寿命。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多种规格型号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满足不同电压等级、截面面积和长度等需求，提供定制化服务。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高效传输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电线电缆具有较低的电阻和电感，能够实现高效的电能传输。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良好的性价比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提供多种规格和型号，满足不同需求，价格合理，性价比高。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产品符合国家或国际标准，经过严格的质量检测，使用安全可靠。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完善的售后服务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提供专业的技术支持和售后服务，解决客户的后顾之忧。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https://d.book118.com/595332341131011111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2024-09-17T04:34:15.643</cp:lastPrinted>
  <dcterms:created xsi:type="dcterms:W3CDTF">2024-09-16T20:34:15Z</dcterms:created>
  <dcterms:modified xsi:type="dcterms:W3CDTF">2024-09-16T20:34:17Z</dcterms:modified>
</cp:coreProperties>
</file>