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8F59C-3424-4D18-86A5-CF703EE29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9D831-92D2-42EB-BEDE-3E2C9E7CE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E2281-0270-430A-BF1C-4E2B93CB2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AB8BF7-A21E-4766-B536-B85BD467D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DEAE6D-48FB-4896-841A-A03E6B501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3C8A07-109B-4180-8206-CD8102174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3D3E0C-7CC1-4874-B43C-FB3660C4B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6CD754-148F-40CF-8A13-FF1915C17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BD56E2-E920-4AC2-84DA-E2ECA653F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1E732-E51B-4B21-82EC-54D223630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E155C-7CCA-44EB-96C8-ECFAFCBC2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33310301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2023年gmp指南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gmp基本原则和要求</a:t>
            </a:r>
          </a:p>
          <a:p>
            <a:r>
              <a:t>人员与培训</a:t>
            </a:r>
          </a:p>
          <a:p>
            <a:r>
              <a:t>厂房与设施</a:t>
            </a:r>
          </a:p>
          <a:p>
            <a:r>
              <a:t>设备与工艺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物料与产品管理</a:t>
            </a:r>
          </a:p>
          <a:p>
            <a:r>
              <a:t>质量保证与控制</a:t>
            </a:r>
          </a:p>
          <a:p>
            <a:r>
              <a:t>文件管理与记录保持</a:t>
            </a:r>
          </a:p>
          <a:p>
            <a:r>
              <a:t>合规性检查与审计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05" r="2480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阐述GMP的重要性和意义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GMP是药品生产和质量管理的基本准则，对于确保药品安全、有效和质量稳定具有重要意义。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应对当前药品生产和监管的挑战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随着药品生产工艺和技术的不断发展，药品生产和监管面临新的挑战，需要不断更新和完善GMP指南。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促进药品产业的健康发展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通过制定和实施GMP指南，可以规范药品生产企业的行为，提高药品质量水平，增强消费者对药品的信心，促进药品产业的健康发展。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本指南适用于化学药品、中药制剂、生物制品等各类药品的生产和质量管理。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涵盖的药品类型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适用的生产环节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9824" b="198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适用的企业类型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1833" r="31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本指南涵盖了药品生产的各个环节，包括原料采购、生产、包装、储存、运输等。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本指南适用于药品生产企业，包括原料药生产企业、制剂生产企业、中药饮片生产企业等。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指南范围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gmp基本原则和要求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4" b="28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gmp（Good Manufacturing Practice）即良好生产规范，是一套适用于制药、食品等行业的强制性标准，旨在确保产品质量和安全性。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gmp的核心思想在于全面质量管理，强调在生产过程中预防污染、混淆和差错，确保产品质量的一致性和可靠性。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gmp定义及核心思想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核心思想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gmp定义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厂房与设施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药品生产厂房需符合gmp要求，合理布局，避免交叉污染；设施需定期维护和验证，确保运行良好。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人员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药品生产人员需具备相应资质和培训，遵守卫生和着装规定，确保生产过程的卫生和质量。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生产设备需符合gmp要求，定期清洗、维护和验证，确保生产过程的稳定性和可靠性。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生产过程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生产过程需遵循gmp规范，制定详细的工艺规程和标准操作程序，确保生产过程的可控性和可追溯性。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物料与产品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物料和产品需符合质量标准，严格管理供应商和储存条件，确保物料和产品的质量和安全性。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药品生产过程中的gmp要求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质量管理体系建立与实施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质量方针与目标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企业应制定明确的质量方针和目标，并将其贯穿于整个质量管理体系中。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组织机构与职责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企业应建立质量管理组织机构，明确各级人员的职责和权限，确保质量管理体系的有效运行。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质量风险管理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企业应建立质量风险管理制度，对生产过程中可能存在的风险进行评估和控制，确保产品质量和安全性。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持续改进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企业应建立持续改进机制，对生产过程中存在的问题进行及时改进和优化，不断提高产品质量和生产效率。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人员与培训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关键人员资质及职责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关键人员应具备与所从事工作相适应的学历、专业知识和工作经验，企业应对其进行培训和考核，评估其能力。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关键人员应明确各自的职责，包括质量负责人、生产管理负责人、质量受权人等，确保各岗位人员能够履行其职责。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企业应建立关键人员档案，记录其资质、培训、考核和履职情况，以便进行监督和追溯。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企业应制定年度培训计划，明确培训目标、内容、时间、地点和参加人员等，确保培训工作的系统性和有效性。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培训内容应包括gmp法规、专业知识、操作技能等，针对不同岗位和人员制定个性化的培训计划。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企业应对培训效果进行评估，通过考试、实操等方式检验培训成果，并针对评估结果持续改进培训计划。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培训计划和实施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企业应建立人员卫生管理制度，规范员工个人卫生行为，包括穿着整洁的工作服、定期洗澡、剪指甲等。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企业应对员工进行健康检查，确保员工不患有传染性疾病或其他可能影响药品质量的疾病。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企业应建立员工健康档案，记录员工健康状况、体检结果等信息，以便进行追溯和管理。同时，对于患病员工应及时调离岗位并进行治疗，确保药品生产过程中的卫生和安全。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091" b="9091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60" b="7760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人员卫生及健康管理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厂房与设施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厂房应建在交通便利、环境良好、远离污染源的地区，确保生产环境的洁净和安全。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208" r="19208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528" r="1652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选址要求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根据生产工艺流程，合理规划厂房布局，确保人流、物流分开，避免交叉污染。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布局规划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明确划分生产区、仓储区、质量控制区等，确保各区域功能明确，互不干扰。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功能区域划分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厂房选址及布局规划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确保车间内温度、湿度、洁净度等环境参数符合生产工艺要求。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2153" r="3215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车间环境控制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根据生产工艺和设备特点，合理规划设备布局，确保生产顺畅、高效。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设备布局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580" r="1958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设置必要的安全防护设施，如防火、防爆、防盗等，确保生产安全。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安全防护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生产车间设计要点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375" r="17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物料管理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建立严格的物料管理制度，包括物料的入库、出库、盘点等环节，确保物料数量准确、质量可控。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仓储区域划分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根据物料性质、储存条件等因素，合理划分仓储区域，如原料库、成品库、危险品库等。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储存条件控制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确保仓库内温度、湿度等环境参数符合物料储存要求，防止物料变质或损坏。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仓储区域设置及管理要求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设备与工艺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https://d.book118.com/595333103013011102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3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2024-09-10T19:54:12.982</cp:lastPrinted>
  <dcterms:created xsi:type="dcterms:W3CDTF">2024-09-10T11:54:13Z</dcterms:created>
  <dcterms:modified xsi:type="dcterms:W3CDTF">2024-09-10T11:54:15Z</dcterms:modified>
</cp:coreProperties>
</file>