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F6A1C-4341-46C7-AE53-03CC2A9A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69825-98BE-459A-9E73-8A9F9AC0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3464-1D01-46EA-B2AF-7C0AA84C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EC4B-FD37-4608-BBA0-3F5F9C57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603B4-442A-476F-BEF0-D75354A09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F2D7D9-DC80-48E3-86A7-10D07908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E3890-85F9-4D02-9E70-9326B8CA5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AABD-513A-456D-9E0A-424F7F4EA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5FD4A-A727-4734-90A9-6DDE252F4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A8287-BE9A-490F-82F0-D286906A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7BCB1-DEDD-47E6-B6A7-B0BB7494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33343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咨询关系的建立与维护\n## 1.咨询关系的定义与重要性\n### 1.1咨询关系的定义及其背景\n### 1.2咨询关系的重要性及其影响\n### 1.3咨询关系在不同领域的应用\n## 2.咨询关系的建立过程\n### 2.1咨询关系的建立与发展阶段\n### 2.2咨询师与咨询者的角色与责任\n### 2.3咨询关系建立中的沟通技巧\n## 3.咨询关系维护的关键因素\n### 3.1信任与尊重在咨询关系中的作用\n### 3.2咨询关系的情感投入与保持\n### 3.3咨询关系的边界与规范\n## 4.咨询关系中的挑战与应对策略\n### 4.1咨询关系中可能遇到的挑战\n### 4.2咨询关系的冲突与调解\n### 4.3咨询关系的维持与提升策略\n## 5.咨询关系实例分析与讨论\n### 5.1成功的咨询关系实例分析\n### 5.2咨询关系失败的案例分析\n### 5.3从实例中学习的咨询关系建立与维护技巧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咨询关系的建立与维护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咨询关系的定义与重要性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咨询关系的定义及其背景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咨询关系是一种专业性的互动关系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咨询师与咨询者共同参与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以促进咨询者的成长和发展为目标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咨询关系的背景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社会变迁与个人需求的增长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专业咨询领域的兴起与发展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心理咨询、职业咨询等领域的广泛应用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咨询关系的重要性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影响咨询效果的关键因素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促进咨询者自我探索和成长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提高咨询者的满意度和信任度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咨询关系的影响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对咨询者的心理、行为和认知产生积极影响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对咨询师的专业素养和技能提出更高要求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影响咨询行业的声誉和发展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咨询关系的重要性及其影响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心理咨询领域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帮助咨询者解决心理问题，提高心理健康水平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促进咨询者自我认知和成长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职业咨询领域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提供职业发展建议，帮助咨询者制定职业规划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提高咨询者的职业满意度和适应能力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教育咨询领域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提供学习资源和策略，帮助咨询者提高学习效果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培养咨询者的自主学习能力和兴趣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咨询关系在不同领域的应用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咨询关系的建立过程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咨询关系的建立与发展阶段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初步了解咨询者和咨询师的需求和期望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建立信任和尊重的基础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咨询关系逐渐深入，双方信任度提高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咨询者更加主动参与，分享经验和感受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维持阶段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咨询关系稳定，双方共同参与解决问题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咨询者继续成长，咨询师持续提供支持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咨询师的角色与责任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提供专业知识和技能，帮助咨询者解决问题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建立信任和尊重的关系，促进咨询者成长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咨询者的角色与责任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积极参与咨询过程，分享经验和感受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愿意尝试新方法，承担改变和成长的责任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咨询师与咨询者的角色与责任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保持耐心和关注，倾听咨询者的观点和需求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澄清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，确保理解准确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提问技巧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提出开放性和引导性问题，激发咨询者的思考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避免负面和指责性问题，保护咨询者的自尊</a:t>
                </a:r>
                <a:endParaRPr/>
              </a:p>
            </p:txBody>
          </p:sp>
        </p:grpSp>
        <p:grpSp>
          <p:nvGrpSpPr>
            <p:cNvPr id="2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用清晰、简洁的语言表达观点和想法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，传递尊重和关心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咨询关系建立中的沟通技巧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咨询关系维护的关键因素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信任与尊重在咨询关系中的作用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信任的作用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促进咨询者敞开心扉，分享问题和困扰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增强咨询者对咨询师的信任和依赖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保护和维护咨询者的自尊和自信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促进咨询者积极参与和成长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https://d.book118.com/595333334322011120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咨询关系的建立与维护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2024-09-23T14:58:31.224</cp:lastPrinted>
  <dcterms:created xsi:type="dcterms:W3CDTF">2024-09-23T06:58:31Z</dcterms:created>
  <dcterms:modified xsi:type="dcterms:W3CDTF">2024-09-23T06:58:33Z</dcterms:modified>
</cp:coreProperties>
</file>