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D2038-656A-4600-A747-9AF009563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E2DFC-9D85-4E90-8B2C-CE9DF76E8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F2E52-79B7-4DC8-9FFE-51ADDE9D9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98070-5051-4089-920A-99EEA44E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080B7-CC90-4B61-98D9-01F60AEE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59FF09-CA89-4FB3-8CE9-8A05AC08A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57CEB4-C315-4999-9B91-3B8218DA9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47CD7-83E9-47C5-9EF1-0B184880C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B87E4-4B22-45BF-BDC4-4363B6DD8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81486-8D8A-44A5-BB90-615AA9DF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885E0-6DE1-46DC-8EAE-AF8EB3A9A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3420130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icu脑外伤护理查房ppt课件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ICU护理要点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个案分享与讨论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护理质量持续改进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脑外伤是指头部受到外力冲击导致的脑组织损伤。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脑外伤可分为轻度、中度、重度三个等级，根据伤情不同可分为闭合性脑外伤和开放性脑外伤。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常见的脑外伤病因包括交通事故、跌倒、暴力打击等。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脑外伤可能导致脑组织水肿、颅内出血、脑挫裂伤等，进而影响大脑功能。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脑外伤患者可能出现头痛、恶心、呕吐、意识障碍、抽搐等症状，严重者可能出现生命体征不稳定。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根据患者病史、体查和影像学检查（如CT、MRI）结果，可以对脑外伤进行诊断。根据伤情不同，治疗方案也不同，轻度脑外伤可能仅需观察，而重度脑外伤可能需要手术治疗。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ICU护理要点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保证营养供给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026" r="70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确保患者能够正常呼吸，及时清理呼吸道分泌物，避免窒息和吸入性肺炎。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密切监测患者的体温、心率、呼吸、血压等指标，及时发现并处理异常情况。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给予患者高热量、高蛋白、易消化的食物，必要时可采用肠内或肠外营养支持。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严格执行无菌操作，保持患者皮肤和口腔清洁，预防交叉感染。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07" r="208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通过呼唤、刺激或疼痛刺激等方法，观察患者的意识状态和昏迷程度。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注意观察瞳孔的大小、形状和对光反射，判断是否有颅内压增高或脑疝。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持续监测患者的体温、心率、呼吸、血压等指标，及时发现并处理异常情况。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通过颅内压监测仪持续监测颅内压变化，及时发现并处理颅内压增高。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意识状态观察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瞳孔变化观察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颅内压监测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定时翻身、按摩受压部位，保持皮肤清洁干燥，预防褥疮发生。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预防褥疮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鼓励患者咳嗽、咳痰，定期为患者翻身、拍背，保持呼吸道通畅。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预防肺部感染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定期为患者按摩下肢、抬高下肢，促进血液循环，预防下肢深静脉血栓形成。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预防下肢深静脉血栓形成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观察患者是否有消化道出血症状，及时发现并处理应激性溃疡。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防止应激性溃疡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在患者病情稳定后，尽早进行康复训练，包括肢体功能训练、语言康复和心理康复等。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向患者及家属提供康复训练的指导和建议，帮助他们更好地进行康复训练。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定期对患者进行康复评估，了解康复进展情况，调整康复训练计划。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个案分享与讨论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https://d.book118.com/595334201304011033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2024-08-28T23:50:46.516</cp:lastPrinted>
  <dcterms:created xsi:type="dcterms:W3CDTF">2024-08-28T15:50:46Z</dcterms:created>
  <dcterms:modified xsi:type="dcterms:W3CDTF">2024-08-28T15:50:48Z</dcterms:modified>
</cp:coreProperties>
</file>