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CEFD7-3BDB-475D-841F-4BA44A7F6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1ECAC-D17D-475E-BB86-C1BC7860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67A02-9D91-464E-B236-B323C8E63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47E0D-AEBE-421E-B39C-160A612A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67B09-EAEF-4144-911B-E3597D272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D360A-A2B3-4D8E-8326-729726611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6C9CD-58A1-4121-8AA3-D382230D6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B9604-0C4F-4FE1-A3F4-8000326F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2CB53-ACB9-4A59-8AAD-8A657EDC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BA93E-29EC-4002-8227-F89EEAE8E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F6081-6563-4AE6-9776-32B73970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41214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铁及其化合物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铁的基本性质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铁的重要化合物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铁及其化合物的应用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铁及其化合物的分析方法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铁及其化合物的环境影响与安全防护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铁的基本性质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铁（Fe）是元素周期表中第26号元素，位于第四周期第VIII族。其原子结构为[Ar]3d^64s^2，具有未充满的3d电子层，因此具有多种氧化态。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纯铁呈银白色，具有金属光泽。密度约为7.87g/cm³，熔点为1538°C，沸点为2750°C。具有良好的延展性、导电性和导热性。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铁的原子结构与物理性质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铁是一种中等活泼的金属，可以与非氧化性酸（如稀硫酸、盐酸）反应生成相应的盐和氢气。同时，铁也能与氧化剂（如氧气、氯气）发生氧化还原反应。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铁的氧化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铁在潮湿的空气中容易被氧化，形成铁的氧化物，如氧化亚铁（FeO）、氧化铁（Fe₂O₃）和四氧化三铁（Fe₃O₄）。其中，四氧化三铁具有磁性，俗称磁性氧化铁。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铁的还原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铁可以与某些强氧化剂（如硝酸、高锰酸钾）发生氧化还原反应，被氧化成高价态的铁化合物。同时，铁也可以作为还原剂，将某些金属离子还原成金属单质。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铁的化学性质与反应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23" r="2402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铁在自然界中分布广泛，是地壳中含量第四多的元素（仅次于氧、硅和铝）。主要以化合物的形式存在于矿物和岩石中，如磁铁矿（Fe₃O₄）、赤铁矿（Fe₂O₃）等。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在生物体内，铁主要以铁蛋白和含铁血黄素的形式存在。这些化合物在生物体内起着储存和运输氧的作用。此外，铁还以离子或络合物的形式存在于各种生物分子中，参与多种生物化学反应。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存在形式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铁的分布与存在形式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铁的重要化合物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黑色粉末，不稳定，易被氧化生成氧化铁。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氧化亚铁（FeO）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红色粉末，俗称铁红，可用于油漆、油墨、橡胶等工业。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氧化铁（Fe2O3）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黑色晶体，具有磁性，俗称磁性氧化铁。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四氧化三铁（Fe3O4）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铁的氧化物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氢氧化亚铁（Fe(OH)2）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白色固体，难溶于水，易被氧化生成氢氧化铁。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氢氧化铁（Fe(OH)3）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红褐色固体，难溶于水，可用于制备其他铁化合物。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铁的氢氧化物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370" r="2737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浅绿色晶体，易溶于水，可用于制备其他铁化合物和作为还原剂。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硫酸亚铁（FeSO4）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黄色晶体，易溶于水，可用于制备其他铁化合物和作为氧化剂。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硫酸铁（Fe2(SO4)3）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浅绿色晶体，易溶于水，可用于制备其他铁化合物和作为还原剂。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氯化亚铁（FeCl2）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棕黄色晶体，易溶于水，可用于制备其他铁化合物和作为氧化剂。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氯化铁（FeCl3）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铁盐与亚铁盐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铁及其化合物的应用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https://d.book118.com/595341214022011110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2024-09-15T05:46:08.668</cp:lastPrinted>
  <dcterms:created xsi:type="dcterms:W3CDTF">2024-09-14T21:46:08Z</dcterms:created>
  <dcterms:modified xsi:type="dcterms:W3CDTF">2024-09-14T21:46:10Z</dcterms:modified>
</cp:coreProperties>
</file>