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E678E-6C89-423C-A2D7-48A91884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6750C-5A6D-4904-A128-1D558AE2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24E30-D4A4-4E3B-A2FB-5210948C8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C241C-E87F-4E40-BDE6-6B406444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1A551-F64D-45D7-9360-95B526FDE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878E2-4E08-4301-B98E-DEBBBF3B1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38B13-7BFD-45A1-8803-E3980898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1455-3AEE-4B10-9233-13E93E84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6266E-B421-4A12-B172-5F5CD19B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CC6E4-07F8-4D99-9299-15D9B5CD2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6A0C6-4C33-47E3-ABB9-28153358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1244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区域信号协调控制前沿研究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城市交通拥堵问题日益严重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随着城市化进程的加速和汽车保有量的不断增长，城市交通拥堵问题已经成为制约城市发展的重要因素之一。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信号控制是缓解交通拥堵的有效手段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信号控制是城市交通管理的重要手段之一，通过合理的信号配时方案，可以有效地提高道路通行能力，缓解交通拥堵。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传统的单点信号控制已经无法满足日益复杂的交通需求，区域信号协调控制通过协调多个交叉口的信号配时方案，可以实现更加高效、安全的交通运行。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00" r="2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国外在区域信号协调控制方面起步较早，已经形成了较为成熟的理论体系和实践经验。例如，美国、欧洲等发达国家在区域信号协调控制方面已经取得了显著的成果，形成了多种不同的控制策略和方法。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区域信号协调控制方面的研究相对较晚，但近年来也取得了较快的发展。国内学者在区域信号协调控制的理论研究、算法设计、系统实现等方面都取得了一定的成果，但与国外先进水平相比还存在一定的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通过交通信号灯的配时方案，对交通流进行时间和空间上的调控，以达到保障交通安全、提高交通效率的目的。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根据控制范围和实施方式，信号控制可分为单点信号控制、干线信号协调和区域信号协调控制。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信号控制基本概念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信号控制分类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信号控制定义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通过合理的配时方案设计和优化，实现多个交叉口或区域交通信号的协同工作，减少车辆延误和停车次数，提高道路通行能力。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协调控制目标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主要包括减少车辆延误、停车次数和排放污染，提高道路通行能力和交通效率，改善交通运行环境等。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18" r="331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协调控制策略与目标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包括交通流检测与预测技术、配时方案设计与优化技术、通信与数据传输技术等。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实现区域信号协调控制面临诸多挑战，如交通流动态变化、交叉口几何条件差异、信号设备故障等。同时，还需要考虑与其他交通管理措施的协同配合，如交通组织优化、公交优先等。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基于规则的协调控制方法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根据预先设定的时间表，对区域内的交通信号进行定时配时，以适应不同时段的交通需求。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通过检测器实时监测交通流情况，并根据交通流的变化调整信号配时方案，实现实时响应。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通过中心控制室或分布式控制系统，对区域内多个交叉口或路段的交通信号进行统一协调，以提高整体交通效率。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通过建立数学模型，将交通信号配时问题转化为优化问题，利用数学优化算法求解最优配时方案。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通过交通仿真技术，模拟实际交通运行情况，评估不同配时方案的效果，选择最优方案。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考虑多个交通性能指标（如延误、停车次数、排队长度等），通过多目标优化算法求解综合最优配时方案。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基于优化的协调控制方法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通过与环境交互学习最优策略，将强化学习算法应用于交通信号控制中，实现自适应配时。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利用深度学习模型学习交通流特征和规律，预测未来交通情况并制定相应的信号配时方案。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迁移学习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将在一个场景中学习到的知识迁移到其他场景中应用，提高学习效率和适应性。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基于学习的协调控制方法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区域信号协调控制技术应用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根据交通流量实时调整信号灯配时方案，提高交通效率。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375" b="19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根据历史交通流量数据设定固定的信号灯配时方案。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通过实时监测交通情况，自动调整信号灯配时方案以适应交通变化。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城市交通信号控制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https://d.book118.com/595341244104011104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2024-09-14T00:02:17.767</cp:lastPrinted>
  <dcterms:created xsi:type="dcterms:W3CDTF">2024-09-13T16:02:17Z</dcterms:created>
  <dcterms:modified xsi:type="dcterms:W3CDTF">2024-09-13T16:02:19Z</dcterms:modified>
</cp:coreProperties>
</file>