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E9B7029-D7B7-44D3-AD4B-321D9238EB6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F01384-DEB0-40F8-B8EB-BB956BC71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00FFC7-E455-49E4-8BCB-9BDDA7A46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849437-18D5-424A-ADEB-564990314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3A85DD-A6E3-43D9-BCDB-01FFD56D0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4C5882-7491-4AB5-A81C-EF20284BB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6A477D-2F84-46BB-896F-3453FE4FE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83593A-B35B-4259-B984-63FF151BF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BF2698-1497-4A38-8B62-D2A8CD79C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080A0D-DB70-4475-B32F-780D13EB5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F5792-5BAF-4401-BF85-821227269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14CD4C-379E-4800-8791-BD5C6A898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21A189E-F0AE-4E88-B755-D55CC78E523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6F1963F-C14E-46A1-9197-D8F2BA2946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34232111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组织架构优化调整模板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现状分析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优化目标设定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调整方案制定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实施调整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https://d.book118.com/595342321113011124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组织架构优化调整模板</vt:lpstr>
      <vt:lpstr>目录</vt:lpstr>
      <vt:lpstr>第一章 简介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2024-09-28T13:37:13.157</cp:lastPrinted>
  <dcterms:created xsi:type="dcterms:W3CDTF">2024-09-28T05:37:13Z</dcterms:created>
  <dcterms:modified xsi:type="dcterms:W3CDTF">2024-09-28T05:37:15Z</dcterms:modified>
</cp:coreProperties>
</file>