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34DDF-CF68-47BC-BFAB-7251DF917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C0B95-7286-4A33-B9C7-1CDE4AD5E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0CE01-A1C8-4C95-B595-FF77596D4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6F9D6-5863-4BC0-8324-0D304B2FF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07C3A2-C00F-4322-9F3B-28B92BCC0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F5C1EB-1A8F-4C75-9FDD-1B00A511B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75B2A6-5AC7-4EED-8A33-55E8FCE39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38988-E866-4945-8D96-874C54CCA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99640-4EEC-4BBD-8C0D-ED981A8E0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CB862-79F3-4C7F-BF70-C31961E73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FA09A-EBD5-494C-B811-00673AB97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4404201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开客房服务流程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开客房服务流程概述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开客房服务流程细节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开客房服务流程优化建议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开客房服务流程案例分析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为客人提供舒适、整洁、安全的住宿环境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提高客户满意度，增加回头客和口碑传播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客房服务的重要性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满足客户需求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客房服务是酒店服务的重要组成部分，提供优质的客房服务可以满足客人的基本需求，提升客户满意度。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增加酒店收入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优质的客房服务可以吸引更多的客人，提高入住率和酒店收入。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塑造酒店形象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客房服务的质量直接影响到客人对酒店的评价和印象，良好的客房服务可以塑造酒店良好的形象和口碑。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开客房服务流程概述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前台接待员应礼貌热情地接待客人，并询问客人是否需要开房。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接待客人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证件登记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房卡制作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客人需要提供有效的身份证件进行登记，并确保信息准确无误。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根据客人需求，制作房卡并分配房间。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入住登记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清洁人员准备好清洁工具和用品，对房间进行全面清洁。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清洁房间、卫生间、床铺等，确保房间整洁卫生。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清洁过程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清洁完成后，检查房间设施是否完好，确保符合卫生标准。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检查确认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客房清洁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确保房间内的设施完好，如空调、电视、热水壶等。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提供足够的洗漱用品、毛巾、浴袍等，确保客人的舒适度。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客房用品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根据客人需求，提供早餐、夜宵等服务。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客房餐饮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客房服务提供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提醒客人退房时间，并询问是否需要续住或延迟退房。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退房时间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办理退房手续，并检查房间设施是否有损坏。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退房手续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提醒客人带好随身物品，并礼貌送别客人。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客人物品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客人离店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开客房服务流程细节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50" b="10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核对客人身份信息，确保入住者身份真实有效。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确认客人身份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记录客人入住的具体时间，以便准确计算入住天数。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登记入住时间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根据客人的需求和酒店房间的实际情况，为客人分配合适的房间。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分配房间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向客人收取相应的押金，确保客人在酒店住宿期间不发生费用纠纷。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收取押金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入住登记细节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每天定时对房间进行清洁，保持房间整洁卫生。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更换床单、毛巾等用品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检查设施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补充用品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定期更换床单、毛巾等一次性用品，确保客人使用舒适。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对房间内的设施进行检查，确保设施完好无损。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根据客人的需求，及时补充房间内的日用品。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客房清洁细节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https://d.book118.com/595344042014011120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2024-09-22T10:45:23.042</cp:lastPrinted>
  <dcterms:created xsi:type="dcterms:W3CDTF">2024-09-22T02:45:23Z</dcterms:created>
  <dcterms:modified xsi:type="dcterms:W3CDTF">2024-09-22T02:45:25Z</dcterms:modified>
</cp:coreProperties>
</file>